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</p:sldMasterIdLst>
  <p:notesMasterIdLst>
    <p:notesMasterId r:id="rId20"/>
  </p:notesMasterIdLst>
  <p:sldIdLst>
    <p:sldId id="256" r:id="rId2"/>
    <p:sldId id="290" r:id="rId3"/>
    <p:sldId id="288" r:id="rId4"/>
    <p:sldId id="338" r:id="rId5"/>
    <p:sldId id="352" r:id="rId6"/>
    <p:sldId id="353" r:id="rId7"/>
    <p:sldId id="347" r:id="rId8"/>
    <p:sldId id="348" r:id="rId9"/>
    <p:sldId id="342" r:id="rId10"/>
    <p:sldId id="355" r:id="rId11"/>
    <p:sldId id="356" r:id="rId12"/>
    <p:sldId id="354" r:id="rId13"/>
    <p:sldId id="345" r:id="rId14"/>
    <p:sldId id="344" r:id="rId15"/>
    <p:sldId id="339" r:id="rId16"/>
    <p:sldId id="340" r:id="rId17"/>
    <p:sldId id="343" r:id="rId18"/>
    <p:sldId id="341" r:id="rId19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F129D1-CFC4-4525-B9B3-FEDFE205BFE7}">
  <a:tblStyle styleId="{9CF129D1-CFC4-4525-B9B3-FEDFE205BF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51"/>
    <p:restoredTop sz="69140"/>
  </p:normalViewPr>
  <p:slideViewPr>
    <p:cSldViewPr snapToGrid="0" snapToObjects="1">
      <p:cViewPr varScale="1">
        <p:scale>
          <a:sx n="113" d="100"/>
          <a:sy n="113" d="100"/>
        </p:scale>
        <p:origin x="18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tiff>
</file>

<file path=ppt/media/image12.png>
</file>

<file path=ppt/media/image3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Google Shape;3;n">
            <a:extLst>
              <a:ext uri="{FF2B5EF4-FFF2-40B4-BE49-F238E27FC236}">
                <a16:creationId xmlns:a16="http://schemas.microsoft.com/office/drawing/2014/main" id="{457E33E3-1131-7943-ACA3-ED5E978759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6096000 w 120000"/>
              <a:gd name="T3" fmla="*/ 0 h 120000"/>
              <a:gd name="T4" fmla="*/ 6096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Google Shape;4;n">
            <a:extLst>
              <a:ext uri="{FF2B5EF4-FFF2-40B4-BE49-F238E27FC236}">
                <a16:creationId xmlns:a16="http://schemas.microsoft.com/office/drawing/2014/main" id="{FA42C5B4-DB87-0B40-BC40-E3BE2A2D9A5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Talked a lot about the stored program architecture:</a:t>
            </a:r>
          </a:p>
          <a:p>
            <a:r>
              <a:rPr lang="en-US" dirty="0"/>
              <a:t> - memory and data currently being used must be in MM</a:t>
            </a:r>
          </a:p>
          <a:p>
            <a:r>
              <a:rPr lang="en-US" dirty="0"/>
              <a:t> - Fetch/decode/execute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How that is extended by Virtual Memory</a:t>
            </a:r>
          </a:p>
          <a:p>
            <a:endParaRPr lang="en-US" dirty="0"/>
          </a:p>
          <a:p>
            <a:r>
              <a:rPr lang="en-US" dirty="0"/>
              <a:t>Today, want to focus a little more on the I/O aspects. </a:t>
            </a:r>
          </a:p>
          <a:p>
            <a:r>
              <a:rPr lang="en-US" dirty="0"/>
              <a:t>We’ve touched on it here and there and we’ll review that.</a:t>
            </a:r>
          </a:p>
          <a:p>
            <a:endParaRPr lang="en-US" dirty="0"/>
          </a:p>
          <a:p>
            <a:r>
              <a:rPr lang="en-US" dirty="0"/>
              <a:t>Then we’ll discuss some new aspects and see how the OS creates the file and directory abstractions.</a:t>
            </a:r>
          </a:p>
        </p:txBody>
      </p:sp>
    </p:spTree>
    <p:extLst>
      <p:ext uri="{BB962C8B-B14F-4D97-AF65-F5344CB8AC3E}">
        <p14:creationId xmlns:p14="http://schemas.microsoft.com/office/powerpoint/2010/main" val="37305901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(almost) all operating systems you can now store files in directories</a:t>
            </a:r>
          </a:p>
          <a:p>
            <a:r>
              <a:rPr lang="en-US" dirty="0"/>
              <a:t>And create new directories (sub-directories) within other directories.</a:t>
            </a:r>
          </a:p>
          <a:p>
            <a:r>
              <a:rPr lang="en-US" dirty="0"/>
              <a:t>This is called a hierarchical file system</a:t>
            </a:r>
          </a:p>
          <a:p>
            <a:r>
              <a:rPr lang="en-US" dirty="0"/>
              <a:t>To do d this we just make the data structures stored by OS a little more complicated.</a:t>
            </a:r>
          </a:p>
          <a:p>
            <a:r>
              <a:rPr lang="en-US" dirty="0"/>
              <a:t>  - Each entry in the root directory has an ”IS DIRECTORY” flag</a:t>
            </a:r>
          </a:p>
          <a:p>
            <a:r>
              <a:rPr lang="en-US" dirty="0"/>
              <a:t>  - If that flag is yes (e.g. a 1) then that file is actually another directory file</a:t>
            </a:r>
          </a:p>
          <a:p>
            <a:r>
              <a:rPr lang="en-US" dirty="0"/>
              <a:t>  - The contents of that directory file are a sub-directory of the one above</a:t>
            </a:r>
          </a:p>
          <a:p>
            <a:r>
              <a:rPr lang="en-US" dirty="0"/>
              <a:t>    - E.g. the “music” directory is listed in the ”root” directory</a:t>
            </a:r>
          </a:p>
          <a:p>
            <a:r>
              <a:rPr lang="en-US" dirty="0"/>
              <a:t>    - Therefore, “music” will appear in the the “root” directory if we were to look at the files in a graphical window.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664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similar to what we saw earlier for the keyboard character device.</a:t>
            </a:r>
          </a:p>
          <a:p>
            <a:endParaRPr lang="en-US" dirty="0"/>
          </a:p>
          <a:p>
            <a:r>
              <a:rPr lang="en-US" dirty="0"/>
              <a:t>The user program will request a file write</a:t>
            </a:r>
          </a:p>
          <a:p>
            <a:r>
              <a:rPr lang="en-US" dirty="0"/>
              <a:t>  - Maybe the user chose “Save” from a menu in the program.</a:t>
            </a:r>
          </a:p>
          <a:p>
            <a:r>
              <a:rPr lang="en-US" dirty="0"/>
              <a:t>The HLL code in the program will call the library function to request that the OS do the disk write.</a:t>
            </a:r>
          </a:p>
          <a:p>
            <a:r>
              <a:rPr lang="en-US" dirty="0"/>
              <a:t>The library function will translate that request into the appropriate system call</a:t>
            </a:r>
          </a:p>
          <a:p>
            <a:r>
              <a:rPr lang="en-US" dirty="0"/>
              <a:t>The Control Unit will, via the interrupt vector, invoke the ISR for system calls.</a:t>
            </a:r>
          </a:p>
          <a:p>
            <a:r>
              <a:rPr lang="en-US" dirty="0"/>
              <a:t>The ISR for the system call will use the system call vector to invoke the System Call Handler</a:t>
            </a:r>
          </a:p>
          <a:p>
            <a:r>
              <a:rPr lang="en-US" dirty="0"/>
              <a:t>  - For the disk write handler in this case.</a:t>
            </a:r>
          </a:p>
          <a:p>
            <a:r>
              <a:rPr lang="en-US" dirty="0"/>
              <a:t>The Disk write handler will make the write request of the operating system.</a:t>
            </a:r>
          </a:p>
          <a:p>
            <a:r>
              <a:rPr lang="en-US" dirty="0"/>
              <a:t>  - It will save the context (registers) of the running process to its PCB</a:t>
            </a:r>
          </a:p>
          <a:p>
            <a:r>
              <a:rPr lang="en-US" dirty="0"/>
              <a:t>    - Deep freeze it!</a:t>
            </a:r>
          </a:p>
          <a:p>
            <a:r>
              <a:rPr lang="en-US" dirty="0"/>
              <a:t>  - It will move the PCB of that process to the waiting state so that it waits for the write to complete.</a:t>
            </a:r>
          </a:p>
          <a:p>
            <a:r>
              <a:rPr lang="en-US" dirty="0"/>
              <a:t>  - The ISR will then process the request</a:t>
            </a:r>
          </a:p>
          <a:p>
            <a:r>
              <a:rPr lang="en-US" dirty="0"/>
              <a:t>    - It maintains a buffer block for each open file representing a block on the disk.</a:t>
            </a:r>
          </a:p>
          <a:p>
            <a:r>
              <a:rPr lang="en-US" dirty="0"/>
              <a:t>      - This buffer is in main memory owned by the OS.</a:t>
            </a:r>
          </a:p>
          <a:p>
            <a:r>
              <a:rPr lang="en-US" dirty="0"/>
              <a:t>    - While there is still data in the request to be written </a:t>
            </a:r>
          </a:p>
          <a:p>
            <a:r>
              <a:rPr lang="en-US" dirty="0"/>
              <a:t>      - then find a place on disk to put it.</a:t>
            </a:r>
          </a:p>
          <a:p>
            <a:r>
              <a:rPr lang="en-US" dirty="0"/>
              <a:t>      - Update the OS data structures to show that:</a:t>
            </a:r>
          </a:p>
          <a:p>
            <a:r>
              <a:rPr lang="en-US" dirty="0"/>
              <a:t>        - Directory: The written block on disk belongs to the file</a:t>
            </a:r>
          </a:p>
          <a:p>
            <a:r>
              <a:rPr lang="en-US" dirty="0"/>
              <a:t>        - Free Space Map: That the written block on disk is no longer free for others to use.</a:t>
            </a:r>
          </a:p>
          <a:p>
            <a:r>
              <a:rPr lang="en-US" dirty="0"/>
              <a:t>      - Write the block to the disk</a:t>
            </a:r>
          </a:p>
          <a:p>
            <a:r>
              <a:rPr lang="en-US" dirty="0"/>
              <a:t>   - Finally, use the scheduler to pick a new process to run.</a:t>
            </a:r>
          </a:p>
          <a:p>
            <a:endParaRPr lang="en-US" dirty="0"/>
          </a:p>
          <a:p>
            <a:r>
              <a:rPr lang="en-US" dirty="0"/>
              <a:t>Note: Again this is a simplification, </a:t>
            </a:r>
          </a:p>
          <a:p>
            <a:r>
              <a:rPr lang="en-US" dirty="0"/>
              <a:t>  - It is more complex and more optimized than that in practice.</a:t>
            </a:r>
          </a:p>
          <a:p>
            <a:r>
              <a:rPr lang="en-US" dirty="0"/>
              <a:t>  - But that is the basics of what would need to happen.</a:t>
            </a:r>
          </a:p>
          <a:p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5006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Note: Individual images may be covered by their own licensing agreements and were incorporated here under fair use.  Their use in this slide deck does not change or alter their licensing.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293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write variable size “packets” of bytes at a time.</a:t>
            </a:r>
          </a:p>
        </p:txBody>
      </p:sp>
    </p:spTree>
    <p:extLst>
      <p:ext uri="{BB962C8B-B14F-4D97-AF65-F5344CB8AC3E}">
        <p14:creationId xmlns:p14="http://schemas.microsoft.com/office/powerpoint/2010/main" val="19707015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Going to walk through this in more detail</a:t>
            </a:r>
          </a:p>
          <a:p>
            <a:r>
              <a:rPr lang="en-US" dirty="0"/>
              <a:t>Give us a chance to review the mechanisms we saw earlier.</a:t>
            </a:r>
          </a:p>
          <a:p>
            <a:r>
              <a:rPr lang="en-US" dirty="0"/>
              <a:t>Place them into context and see the bigger picture.</a:t>
            </a:r>
          </a:p>
          <a:p>
            <a:endParaRPr lang="en-US" dirty="0"/>
          </a:p>
          <a:p>
            <a:r>
              <a:rPr lang="en-US" dirty="0"/>
              <a:t>Looks to HLL like any other function call.</a:t>
            </a:r>
          </a:p>
          <a:p>
            <a:r>
              <a:rPr lang="en-US" dirty="0"/>
              <a:t> - just call </a:t>
            </a:r>
            <a:r>
              <a:rPr lang="en-US" dirty="0" err="1"/>
              <a:t>fgets</a:t>
            </a:r>
            <a:r>
              <a:rPr lang="en-US" dirty="0"/>
              <a:t>, buffer gets filled with the contents of the file.</a:t>
            </a:r>
          </a:p>
          <a:p>
            <a:r>
              <a:rPr lang="en-US" dirty="0"/>
              <a:t> - Assembly and ML look just like any other call.</a:t>
            </a:r>
          </a:p>
          <a:p>
            <a:endParaRPr lang="en-US" dirty="0"/>
          </a:p>
          <a:p>
            <a:r>
              <a:rPr lang="en-US" dirty="0"/>
              <a:t>Italics are pseudo code… </a:t>
            </a:r>
          </a:p>
          <a:p>
            <a:endParaRPr lang="en-US" dirty="0"/>
          </a:p>
          <a:p>
            <a:r>
              <a:rPr lang="en-US" dirty="0"/>
              <a:t>Note that </a:t>
            </a:r>
            <a:r>
              <a:rPr lang="en-US" dirty="0" err="1"/>
              <a:t>fopen</a:t>
            </a:r>
            <a:r>
              <a:rPr lang="en-US" dirty="0"/>
              <a:t> and </a:t>
            </a:r>
            <a:r>
              <a:rPr lang="en-US" dirty="0" err="1"/>
              <a:t>fclose</a:t>
            </a:r>
            <a:r>
              <a:rPr lang="en-US" dirty="0"/>
              <a:t> are also system calls.</a:t>
            </a:r>
          </a:p>
          <a:p>
            <a:r>
              <a:rPr lang="en-US" dirty="0"/>
              <a:t> - </a:t>
            </a:r>
            <a:r>
              <a:rPr lang="en-US" dirty="0" err="1"/>
              <a:t>fopen</a:t>
            </a:r>
            <a:r>
              <a:rPr lang="en-US" dirty="0"/>
              <a:t> will ask OS to open the file</a:t>
            </a:r>
          </a:p>
          <a:p>
            <a:r>
              <a:rPr lang="en-US" dirty="0"/>
              <a:t>  - OS will check if user has permission to read and write that file.</a:t>
            </a:r>
          </a:p>
          <a:p>
            <a:r>
              <a:rPr lang="en-US" dirty="0"/>
              <a:t>  - if so will check that no other process is already using it.</a:t>
            </a:r>
          </a:p>
          <a:p>
            <a:r>
              <a:rPr lang="en-US" dirty="0"/>
              <a:t>  - will update its structures to reflect that this process has the file open.</a:t>
            </a:r>
          </a:p>
          <a:p>
            <a:r>
              <a:rPr lang="en-US" dirty="0"/>
              <a:t> - </a:t>
            </a:r>
            <a:r>
              <a:rPr lang="en-US" dirty="0" err="1"/>
              <a:t>fclose</a:t>
            </a:r>
            <a:r>
              <a:rPr lang="en-US" dirty="0"/>
              <a:t> will update structures indicating that the file has been closed and others can use it now.</a:t>
            </a:r>
          </a:p>
          <a:p>
            <a:endParaRPr lang="en-US" dirty="0"/>
          </a:p>
          <a:p>
            <a:r>
              <a:rPr lang="en-US" dirty="0"/>
              <a:t>Lets look more </a:t>
            </a:r>
            <a:r>
              <a:rPr lang="en-US" dirty="0" err="1"/>
              <a:t>cloesly</a:t>
            </a:r>
            <a:r>
              <a:rPr lang="en-US" dirty="0"/>
              <a:t> at the </a:t>
            </a:r>
            <a:r>
              <a:rPr lang="en-US" dirty="0" err="1"/>
              <a:t>fgets</a:t>
            </a:r>
            <a:r>
              <a:rPr lang="en-US" dirty="0"/>
              <a:t> call</a:t>
            </a:r>
          </a:p>
          <a:p>
            <a:r>
              <a:rPr lang="en-US" dirty="0"/>
              <a:t>  - Put the parameters for the system call on the stack</a:t>
            </a:r>
          </a:p>
          <a:p>
            <a:r>
              <a:rPr lang="en-US" dirty="0"/>
              <a:t>    - pseudo code just to connect to what we’ve learned</a:t>
            </a:r>
          </a:p>
          <a:p>
            <a:r>
              <a:rPr lang="en-US" dirty="0"/>
              <a:t>  - Load system call register (SCR) with 0 to indicate a disk read request</a:t>
            </a:r>
          </a:p>
          <a:p>
            <a:r>
              <a:rPr lang="en-US" dirty="0"/>
              <a:t>    - arbitrary value – assigned by OS creator.</a:t>
            </a:r>
          </a:p>
          <a:p>
            <a:r>
              <a:rPr lang="en-US" dirty="0"/>
              <a:t>  - Generate interrupts – the system call.</a:t>
            </a:r>
          </a:p>
          <a:p>
            <a:r>
              <a:rPr lang="en-US" dirty="0"/>
              <a:t>    - Transfers control to OS SC Handler in kernel mode.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9382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Interrupt / System call</a:t>
            </a:r>
          </a:p>
          <a:p>
            <a:r>
              <a:rPr lang="en-US" dirty="0"/>
              <a:t>  - Processor switched to kernel mode</a:t>
            </a:r>
          </a:p>
          <a:p>
            <a:r>
              <a:rPr lang="en-US" dirty="0"/>
              <a:t>  - save return address</a:t>
            </a:r>
          </a:p>
          <a:p>
            <a:r>
              <a:rPr lang="en-US" dirty="0"/>
              <a:t>  - branch to the routine to do the disk read.</a:t>
            </a:r>
          </a:p>
          <a:p>
            <a:endParaRPr lang="en-US" dirty="0"/>
          </a:p>
          <a:p>
            <a:r>
              <a:rPr lang="en-US" dirty="0"/>
              <a:t>Disk read</a:t>
            </a:r>
          </a:p>
          <a:p>
            <a:r>
              <a:rPr lang="en-US" dirty="0"/>
              <a:t>  - save the context of the running process</a:t>
            </a:r>
          </a:p>
          <a:p>
            <a:r>
              <a:rPr lang="en-US" dirty="0"/>
              <a:t>  - Put it into the waiting state</a:t>
            </a:r>
          </a:p>
          <a:p>
            <a:r>
              <a:rPr lang="en-US" dirty="0"/>
              <a:t>  - Use the device driver to start the disk doing the read</a:t>
            </a:r>
          </a:p>
          <a:p>
            <a:r>
              <a:rPr lang="en-US" dirty="0"/>
              <a:t>    - the disk is slow so it will work on that</a:t>
            </a:r>
          </a:p>
          <a:p>
            <a:r>
              <a:rPr lang="en-US" dirty="0"/>
              <a:t>  - In the meantime…</a:t>
            </a:r>
          </a:p>
          <a:p>
            <a:r>
              <a:rPr lang="en-US" dirty="0"/>
              <a:t>    - invoke the scheduler to pick a new process to run</a:t>
            </a:r>
          </a:p>
        </p:txBody>
      </p:sp>
    </p:spTree>
    <p:extLst>
      <p:ext uri="{BB962C8B-B14F-4D97-AF65-F5344CB8AC3E}">
        <p14:creationId xmlns:p14="http://schemas.microsoft.com/office/powerpoint/2010/main" val="6549033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Hard Disk Drives </a:t>
            </a:r>
          </a:p>
          <a:p>
            <a:r>
              <a:rPr lang="en-US" dirty="0"/>
              <a:t>  - collection of spinning platters</a:t>
            </a:r>
          </a:p>
          <a:p>
            <a:r>
              <a:rPr lang="en-US" dirty="0"/>
              <a:t>  - each with two surfaces coated with magnetic material</a:t>
            </a:r>
          </a:p>
          <a:p>
            <a:r>
              <a:rPr lang="en-US" dirty="0"/>
              <a:t>  - orientation of magnetic bits are read using the read-write head</a:t>
            </a:r>
          </a:p>
          <a:p>
            <a:r>
              <a:rPr lang="en-US" dirty="0"/>
              <a:t>    - those heads are moved in an our on arms</a:t>
            </a:r>
          </a:p>
          <a:p>
            <a:r>
              <a:rPr lang="en-US" dirty="0"/>
              <a:t>    - the collection of circles traced out by all the heads is called a cylinder</a:t>
            </a:r>
          </a:p>
          <a:p>
            <a:r>
              <a:rPr lang="en-US" dirty="0"/>
              <a:t>    - the part of the cylinder on a given surface is called a track.</a:t>
            </a:r>
          </a:p>
          <a:p>
            <a:r>
              <a:rPr lang="en-US" dirty="0"/>
              <a:t>    - the track is divided into sectors</a:t>
            </a:r>
          </a:p>
          <a:p>
            <a:r>
              <a:rPr lang="en-US" dirty="0"/>
              <a:t>      - 512 bytes – typically</a:t>
            </a:r>
          </a:p>
          <a:p>
            <a:endParaRPr lang="en-US" dirty="0"/>
          </a:p>
          <a:p>
            <a:r>
              <a:rPr lang="en-US" dirty="0"/>
              <a:t>The location of any sector can be given as a C:H:S address.</a:t>
            </a:r>
          </a:p>
          <a:p>
            <a:r>
              <a:rPr lang="en-US" dirty="0"/>
              <a:t>  - cylinder says where the arm is</a:t>
            </a:r>
          </a:p>
          <a:p>
            <a:r>
              <a:rPr lang="en-US" dirty="0"/>
              <a:t>  - head says which surface</a:t>
            </a:r>
          </a:p>
          <a:p>
            <a:r>
              <a:rPr lang="en-US" dirty="0"/>
              <a:t>  - sector says which part of the track</a:t>
            </a:r>
          </a:p>
          <a:p>
            <a:endParaRPr lang="en-US" dirty="0"/>
          </a:p>
          <a:p>
            <a:r>
              <a:rPr lang="en-US" dirty="0"/>
              <a:t>Note:  </a:t>
            </a:r>
          </a:p>
          <a:p>
            <a:r>
              <a:rPr lang="en-US" dirty="0"/>
              <a:t> - SSD’s or </a:t>
            </a:r>
            <a:r>
              <a:rPr lang="en-US" dirty="0" err="1"/>
              <a:t>ThumbDrives</a:t>
            </a:r>
            <a:r>
              <a:rPr lang="en-US" dirty="0"/>
              <a:t> do not have these physical attributes.</a:t>
            </a:r>
          </a:p>
          <a:p>
            <a:r>
              <a:rPr lang="en-US" dirty="0"/>
              <a:t> - However, their device driver interfaces make it look like they do.</a:t>
            </a:r>
          </a:p>
        </p:txBody>
      </p:sp>
    </p:spTree>
    <p:extLst>
      <p:ext uri="{BB962C8B-B14F-4D97-AF65-F5344CB8AC3E}">
        <p14:creationId xmlns:p14="http://schemas.microsoft.com/office/powerpoint/2010/main" val="11104567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look more closely at the requesting of the read…</a:t>
            </a:r>
          </a:p>
          <a:p>
            <a:endParaRPr lang="en-US" dirty="0"/>
          </a:p>
          <a:p>
            <a:r>
              <a:rPr lang="en-US" dirty="0"/>
              <a:t>Use OS data structures and information on the disk to find CHS location for file</a:t>
            </a:r>
          </a:p>
          <a:p>
            <a:r>
              <a:rPr lang="en-US" dirty="0"/>
              <a:t>  - If clever they’ll realize this requires disk access too… but don’t need to push it.</a:t>
            </a:r>
          </a:p>
          <a:p>
            <a:endParaRPr lang="en-US" dirty="0"/>
          </a:p>
          <a:p>
            <a:r>
              <a:rPr lang="en-US" dirty="0"/>
              <a:t>Function call within the OS to the device driver.</a:t>
            </a:r>
          </a:p>
          <a:p>
            <a:r>
              <a:rPr lang="en-US" dirty="0"/>
              <a:t>  - Device driver</a:t>
            </a:r>
          </a:p>
          <a:p>
            <a:r>
              <a:rPr lang="en-US" dirty="0"/>
              <a:t>    - Knows how to talk to the specific type of disk</a:t>
            </a:r>
          </a:p>
          <a:p>
            <a:r>
              <a:rPr lang="en-US" dirty="0"/>
              <a:t>    - Ask disk to  read data at CHS</a:t>
            </a:r>
          </a:p>
          <a:p>
            <a:r>
              <a:rPr lang="en-US" dirty="0"/>
              <a:t>    - RET… RET</a:t>
            </a:r>
          </a:p>
          <a:p>
            <a:endParaRPr lang="en-US" dirty="0"/>
          </a:p>
          <a:p>
            <a:r>
              <a:rPr lang="en-US" dirty="0"/>
              <a:t>Jump to scheduler.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25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see the disk example in a bit.</a:t>
            </a:r>
          </a:p>
          <a:p>
            <a:endParaRPr lang="en-US" dirty="0"/>
          </a:p>
          <a:p>
            <a:r>
              <a:rPr lang="en-US" dirty="0"/>
              <a:t>Metaphor:</a:t>
            </a:r>
          </a:p>
          <a:p>
            <a:r>
              <a:rPr lang="en-US" dirty="0"/>
              <a:t> - Imagine a student needing a repair to their dorm</a:t>
            </a:r>
          </a:p>
          <a:p>
            <a:r>
              <a:rPr lang="en-US" dirty="0"/>
              <a:t> - The student would make a call to the college to make the request.</a:t>
            </a:r>
          </a:p>
          <a:p>
            <a:r>
              <a:rPr lang="en-US" dirty="0"/>
              <a:t> - An admin staff would answer the call and takes the request</a:t>
            </a:r>
          </a:p>
          <a:p>
            <a:r>
              <a:rPr lang="en-US" dirty="0"/>
              <a:t>    - This is like the user process making a system call to request something from the operating system.</a:t>
            </a:r>
          </a:p>
          <a:p>
            <a:r>
              <a:rPr lang="en-US" dirty="0"/>
              <a:t> - The Admin will assign the task it to one of the staff in the maintenance department</a:t>
            </a:r>
          </a:p>
          <a:p>
            <a:r>
              <a:rPr lang="en-US" dirty="0"/>
              <a:t>   - This is the OS handing the request off to the device to perform the task.</a:t>
            </a:r>
          </a:p>
          <a:p>
            <a:r>
              <a:rPr lang="en-US" dirty="0"/>
              <a:t>   - Like asking the disk to read or write some data.</a:t>
            </a:r>
          </a:p>
          <a:p>
            <a:r>
              <a:rPr lang="en-US" dirty="0"/>
              <a:t> - Maintenance staff uses tools and equipment to fix the issue</a:t>
            </a:r>
          </a:p>
          <a:p>
            <a:r>
              <a:rPr lang="en-US" dirty="0"/>
              <a:t>   - This is the disk actually doing the requested operation.</a:t>
            </a:r>
          </a:p>
          <a:p>
            <a:r>
              <a:rPr lang="en-US" dirty="0"/>
              <a:t>   - Notice that the admin doesn’t need to know what tools are used or how the issue is fixed.</a:t>
            </a:r>
          </a:p>
          <a:p>
            <a:r>
              <a:rPr lang="en-US" dirty="0"/>
              <a:t>   - The admin, may not even know who actually does the repair.</a:t>
            </a:r>
          </a:p>
          <a:p>
            <a:r>
              <a:rPr lang="en-US" dirty="0"/>
              <a:t>   - The admin just knows how to ask that the work be done and has permission to do so.</a:t>
            </a:r>
          </a:p>
          <a:p>
            <a:r>
              <a:rPr lang="en-US" dirty="0"/>
              <a:t> - When the repair is complete, the worker notifies admin that the work is done</a:t>
            </a:r>
          </a:p>
          <a:p>
            <a:r>
              <a:rPr lang="en-US" dirty="0"/>
              <a:t>   - This is like the disk generating a hardware device interrupt</a:t>
            </a:r>
          </a:p>
          <a:p>
            <a:r>
              <a:rPr lang="en-US" dirty="0"/>
              <a:t>   - It starts the OS running, i.e. gets the admin’s attention.</a:t>
            </a:r>
          </a:p>
          <a:p>
            <a:r>
              <a:rPr lang="en-US" dirty="0"/>
              <a:t> - Finally, the admin notifies student that the work is complete.</a:t>
            </a:r>
          </a:p>
          <a:p>
            <a:r>
              <a:rPr lang="en-US" dirty="0"/>
              <a:t>   - This is the OS returning the data to the process..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866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 a user opening a file in an application:</a:t>
            </a:r>
          </a:p>
          <a:p>
            <a:r>
              <a:rPr lang="en-US" dirty="0"/>
              <a:t>  - User chooses file -&gt; open from a menu.</a:t>
            </a:r>
          </a:p>
          <a:p>
            <a:r>
              <a:rPr lang="en-US" dirty="0"/>
              <a:t>  - The HLL code of that program (which of course is ML now) makes a call to a library function (also ML now)</a:t>
            </a:r>
          </a:p>
          <a:p>
            <a:r>
              <a:rPr lang="en-US" dirty="0"/>
              <a:t>  - The library makes a system call to ask the OS to read the file.</a:t>
            </a:r>
          </a:p>
          <a:p>
            <a:r>
              <a:rPr lang="en-US" dirty="0"/>
              <a:t>  - The system call handler relays a command to the device driver</a:t>
            </a:r>
          </a:p>
          <a:p>
            <a:r>
              <a:rPr lang="en-US" dirty="0"/>
              <a:t>    - The device driver is a piece of software that knows how to talk to the hardware.</a:t>
            </a:r>
          </a:p>
          <a:p>
            <a:r>
              <a:rPr lang="en-US" dirty="0"/>
              <a:t>    - More on that in a moment.</a:t>
            </a:r>
          </a:p>
          <a:p>
            <a:r>
              <a:rPr lang="en-US" dirty="0"/>
              <a:t>  - The device driver translates the command from the OS into the signals required by the device.</a:t>
            </a:r>
          </a:p>
          <a:p>
            <a:r>
              <a:rPr lang="en-US" dirty="0"/>
              <a:t>  - The device processes the command and reads the data</a:t>
            </a:r>
          </a:p>
          <a:p>
            <a:r>
              <a:rPr lang="en-US" dirty="0"/>
              <a:t>  - When it is done the device generates an interrupt to tell the OS the data is available</a:t>
            </a:r>
          </a:p>
          <a:p>
            <a:r>
              <a:rPr lang="en-US" dirty="0"/>
              <a:t>  - The interrupt causes the appropriate IRS in the OS to run.</a:t>
            </a:r>
          </a:p>
          <a:p>
            <a:r>
              <a:rPr lang="en-US" dirty="0"/>
              <a:t>  - The ISR uses the device driver to talk to the device to get the data</a:t>
            </a:r>
          </a:p>
          <a:p>
            <a:r>
              <a:rPr lang="en-US" dirty="0"/>
              <a:t>  - The data is passed back to the library</a:t>
            </a:r>
          </a:p>
          <a:p>
            <a:r>
              <a:rPr lang="en-US" dirty="0"/>
              <a:t>  - The library passes the data back to the HLL program code</a:t>
            </a:r>
          </a:p>
          <a:p>
            <a:r>
              <a:rPr lang="en-US" dirty="0"/>
              <a:t>  - The HLL program code updates the GUI or CLI displayed to the user.</a:t>
            </a:r>
          </a:p>
          <a:p>
            <a:endParaRPr lang="en-US" dirty="0"/>
          </a:p>
          <a:p>
            <a:r>
              <a:rPr lang="en-US" dirty="0"/>
              <a:t> In the Metaphor this is like:</a:t>
            </a:r>
          </a:p>
          <a:p>
            <a:r>
              <a:rPr lang="en-US" dirty="0"/>
              <a:t> - A student calls maintenance department for service</a:t>
            </a:r>
          </a:p>
          <a:p>
            <a:r>
              <a:rPr lang="en-US" dirty="0"/>
              <a:t>   - The phone, and phones service are UI/HLL/Library</a:t>
            </a:r>
          </a:p>
          <a:p>
            <a:r>
              <a:rPr lang="en-US" dirty="0"/>
              <a:t> - The Admin who answers the call is the system call handler</a:t>
            </a:r>
          </a:p>
          <a:p>
            <a:r>
              <a:rPr lang="en-US" dirty="0"/>
              <a:t> - The admin as part of the OS operating in kernel mode</a:t>
            </a:r>
          </a:p>
          <a:p>
            <a:r>
              <a:rPr lang="en-US" dirty="0"/>
              <a:t>   - assesses the caller’s credentials and permissions to ask for the task.</a:t>
            </a:r>
          </a:p>
          <a:p>
            <a:r>
              <a:rPr lang="en-US" dirty="0"/>
              <a:t>   - assigns the task, (time/location/description) to a member of the maintenance staff (the device driver) </a:t>
            </a:r>
          </a:p>
          <a:p>
            <a:r>
              <a:rPr lang="en-US" dirty="0"/>
              <a:t>    - This worker has expertise in what need to be fixed </a:t>
            </a:r>
          </a:p>
          <a:p>
            <a:r>
              <a:rPr lang="en-US" dirty="0"/>
              <a:t>    - They can translate the general task into the specific things that need to be done.</a:t>
            </a:r>
          </a:p>
          <a:p>
            <a:r>
              <a:rPr lang="en-US" dirty="0"/>
              <a:t>    - This is the device driver.</a:t>
            </a:r>
          </a:p>
          <a:p>
            <a:r>
              <a:rPr lang="en-US" dirty="0"/>
              <a:t>- The maintenance staff interacts with the hardware using task specific tools </a:t>
            </a:r>
          </a:p>
          <a:p>
            <a:r>
              <a:rPr lang="en-US" dirty="0"/>
              <a:t>- When the task is done</a:t>
            </a:r>
          </a:p>
          <a:p>
            <a:r>
              <a:rPr lang="en-US" dirty="0"/>
              <a:t>   - The system being fixed comes back and is noticed by the admin (like an interrupt).</a:t>
            </a:r>
          </a:p>
          <a:p>
            <a:r>
              <a:rPr lang="en-US" dirty="0"/>
              <a:t>- The admin then relays information back through the phone to the student that the task is complete.</a:t>
            </a:r>
          </a:p>
          <a:p>
            <a:endParaRPr lang="en-US" dirty="0"/>
          </a:p>
          <a:p>
            <a:r>
              <a:rPr lang="en-US" dirty="0"/>
              <a:t>Notice: </a:t>
            </a:r>
          </a:p>
          <a:p>
            <a:r>
              <a:rPr lang="en-US" dirty="0"/>
              <a:t>  - There is only communicate between adjacent levels of abstraction (except for the Interrupt and IRQ)</a:t>
            </a:r>
          </a:p>
          <a:p>
            <a:r>
              <a:rPr lang="en-US" dirty="0"/>
              <a:t>  - Device driver and hardware have no clue who made the request.</a:t>
            </a:r>
          </a:p>
          <a:p>
            <a:r>
              <a:rPr lang="en-US" dirty="0"/>
              <a:t>  - User making the request doesn’t know the specific system call or device driver.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74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idea here is that all disks can read and write.</a:t>
            </a:r>
          </a:p>
          <a:p>
            <a:r>
              <a:rPr lang="en-US" dirty="0"/>
              <a:t>But disks manufactured by different companies may each work a little differently.</a:t>
            </a:r>
          </a:p>
          <a:p>
            <a:r>
              <a:rPr lang="en-US" dirty="0"/>
              <a:t>Instead of the OS knowing about every possible different one</a:t>
            </a:r>
          </a:p>
          <a:p>
            <a:r>
              <a:rPr lang="en-US" dirty="0"/>
              <a:t>  - The OS just defines the common functions for the device.</a:t>
            </a:r>
          </a:p>
          <a:p>
            <a:r>
              <a:rPr lang="en-US" dirty="0"/>
              <a:t>  - The device manufacturer then can provide a device driver that translates the common operations into the device specific commands and signals.</a:t>
            </a:r>
          </a:p>
          <a:p>
            <a:endParaRPr lang="en-US" dirty="0"/>
          </a:p>
          <a:p>
            <a:r>
              <a:rPr lang="en-US" dirty="0"/>
              <a:t>This is kind of like an interface in Java:</a:t>
            </a:r>
          </a:p>
          <a:p>
            <a:r>
              <a:rPr lang="en-US" dirty="0"/>
              <a:t>  - The OS defines the interface</a:t>
            </a:r>
          </a:p>
          <a:p>
            <a:r>
              <a:rPr lang="en-US" dirty="0"/>
              <a:t>  - User code can call functions in the Interface via system calls.</a:t>
            </a:r>
          </a:p>
          <a:p>
            <a:r>
              <a:rPr lang="en-US" dirty="0"/>
              <a:t>  - The device drivers then provide different implementations of those interfaces for different devices.</a:t>
            </a:r>
          </a:p>
          <a:p>
            <a:endParaRPr lang="en-US" dirty="0"/>
          </a:p>
          <a:p>
            <a:r>
              <a:rPr lang="en-US" dirty="0"/>
              <a:t>So the same common operation (e.g. write) will have different implementations depending upon the specific device installed. </a:t>
            </a:r>
          </a:p>
          <a:p>
            <a:r>
              <a:rPr lang="en-US" dirty="0"/>
              <a:t>  - This is sort of like a polymorphic function</a:t>
            </a:r>
          </a:p>
          <a:p>
            <a:r>
              <a:rPr lang="en-US" dirty="0"/>
              <a:t>  - same function does things differently based upon what exact device is attached.</a:t>
            </a:r>
          </a:p>
          <a:p>
            <a:r>
              <a:rPr lang="en-US" dirty="0"/>
              <a:t>  - E.g. HDD vs SSD.</a:t>
            </a:r>
          </a:p>
          <a:p>
            <a:endParaRPr lang="en-US" dirty="0"/>
          </a:p>
          <a:p>
            <a:r>
              <a:rPr lang="en-US" dirty="0"/>
              <a:t>All devices are categorized into three broad categories</a:t>
            </a:r>
          </a:p>
          <a:p>
            <a:r>
              <a:rPr lang="en-US" dirty="0"/>
              <a:t>  - The common operations are then defined for each of these categories.</a:t>
            </a:r>
          </a:p>
          <a:p>
            <a:r>
              <a:rPr lang="en-US" dirty="0"/>
              <a:t>  - Character Devices</a:t>
            </a:r>
          </a:p>
          <a:p>
            <a:r>
              <a:rPr lang="en-US" dirty="0"/>
              <a:t>    - Transfer data one character (a byte or a few bytes) at a time.</a:t>
            </a:r>
          </a:p>
          <a:p>
            <a:r>
              <a:rPr lang="en-US" dirty="0"/>
              <a:t>    - E.g. a keyboard or a mouse or an old printer.</a:t>
            </a:r>
          </a:p>
          <a:p>
            <a:r>
              <a:rPr lang="en-US" dirty="0"/>
              <a:t>  - Block Devices</a:t>
            </a:r>
          </a:p>
          <a:p>
            <a:r>
              <a:rPr lang="en-US" dirty="0"/>
              <a:t>    - Transfer data in fixed size blocks of bytes at a time.</a:t>
            </a:r>
          </a:p>
          <a:p>
            <a:r>
              <a:rPr lang="en-US" dirty="0"/>
              <a:t>    - E.g. disk drives (HDD or SSD)</a:t>
            </a:r>
          </a:p>
          <a:p>
            <a:r>
              <a:rPr lang="en-US" dirty="0"/>
              <a:t>  - Packet Devices</a:t>
            </a:r>
          </a:p>
          <a:p>
            <a:r>
              <a:rPr lang="en-US" dirty="0"/>
              <a:t>    - Transfer data in variable size “packets”</a:t>
            </a:r>
          </a:p>
          <a:p>
            <a:r>
              <a:rPr lang="en-US" dirty="0"/>
              <a:t>    - E.g. network devices</a:t>
            </a:r>
          </a:p>
          <a:p>
            <a:r>
              <a:rPr lang="en-US" dirty="0"/>
              <a:t>      - The amount of data transferred depends on what is requested.</a:t>
            </a:r>
          </a:p>
          <a:p>
            <a:r>
              <a:rPr lang="en-US" dirty="0"/>
              <a:t>      - Large amounts are divided up into multiple packets.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412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Imagine a user presses a key on the keyboard</a:t>
            </a:r>
          </a:p>
          <a:p>
            <a:r>
              <a:rPr lang="en-US" dirty="0"/>
              <a:t>  - It should show up in the active window on the screen.</a:t>
            </a:r>
          </a:p>
          <a:p>
            <a:r>
              <a:rPr lang="en-US" dirty="0"/>
              <a:t>  - How does that happen?</a:t>
            </a:r>
          </a:p>
          <a:p>
            <a:endParaRPr lang="en-US" dirty="0"/>
          </a:p>
          <a:p>
            <a:r>
              <a:rPr lang="en-US" dirty="0"/>
              <a:t>The sends a signal to the Programmable Interrupt Controller (PIC)</a:t>
            </a:r>
          </a:p>
          <a:p>
            <a:r>
              <a:rPr lang="en-US" dirty="0"/>
              <a:t>The PIC translates that to an IRQ</a:t>
            </a:r>
          </a:p>
          <a:p>
            <a:r>
              <a:rPr lang="en-US" dirty="0"/>
              <a:t>The IRQ causes a device interrupt handler (The Keyboard ISR) to execute</a:t>
            </a:r>
          </a:p>
          <a:p>
            <a:r>
              <a:rPr lang="en-US" dirty="0"/>
              <a:t>  - The ISR preserves the registers of the currently running process so that it can use those registers for its own work.</a:t>
            </a:r>
          </a:p>
          <a:p>
            <a:r>
              <a:rPr lang="en-US" dirty="0"/>
              <a:t>  - The ISR communicates with the keyboard through a device driver to read the key that was typed.</a:t>
            </a:r>
          </a:p>
          <a:p>
            <a:r>
              <a:rPr lang="en-US" dirty="0"/>
              <a:t>  - The ISR uses data in the OS to determine which window (i.e. process) is active</a:t>
            </a:r>
          </a:p>
          <a:p>
            <a:r>
              <a:rPr lang="en-US" dirty="0"/>
              <a:t>  - Delivers the data to that process</a:t>
            </a:r>
          </a:p>
          <a:p>
            <a:r>
              <a:rPr lang="en-US" dirty="0"/>
              <a:t>  - Moves that process’ PCB back to the ready queue</a:t>
            </a:r>
          </a:p>
          <a:p>
            <a:r>
              <a:rPr lang="en-US" dirty="0"/>
              <a:t>  - Restores the registers so that the previously running process can pick up where it left off.</a:t>
            </a:r>
          </a:p>
          <a:p>
            <a:r>
              <a:rPr lang="en-US" dirty="0"/>
              <a:t>  - Returns from the interrupt</a:t>
            </a:r>
          </a:p>
          <a:p>
            <a:r>
              <a:rPr lang="en-US" dirty="0"/>
              <a:t>    - Sets the CPU to user mode and the PC to what it was for the previously running </a:t>
            </a:r>
            <a:r>
              <a:rPr lang="en-US" dirty="0" err="1"/>
              <a:t>proces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the process that received the data runs again it will pick up where it left off.</a:t>
            </a:r>
          </a:p>
          <a:p>
            <a:r>
              <a:rPr lang="en-US" dirty="0"/>
              <a:t>  - That will be with a value being returned from a call to a library function that reads a key from the keyboard.</a:t>
            </a:r>
          </a:p>
          <a:p>
            <a:r>
              <a:rPr lang="en-US" dirty="0"/>
              <a:t>  - The process will take that return value and display it in its window</a:t>
            </a:r>
          </a:p>
          <a:p>
            <a:r>
              <a:rPr lang="en-US" dirty="0"/>
              <a:t>    - Also, by a system call to the OS to ask it to do that!</a:t>
            </a:r>
          </a:p>
        </p:txBody>
      </p:sp>
    </p:spTree>
    <p:extLst>
      <p:ext uri="{BB962C8B-B14F-4D97-AF65-F5344CB8AC3E}">
        <p14:creationId xmlns:p14="http://schemas.microsoft.com/office/powerpoint/2010/main" val="252166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Disks as block devices are an interesting case</a:t>
            </a:r>
          </a:p>
          <a:p>
            <a:r>
              <a:rPr lang="en-US" dirty="0"/>
              <a:t>  - We think of files and directories</a:t>
            </a:r>
          </a:p>
          <a:p>
            <a:r>
              <a:rPr lang="en-US" dirty="0"/>
              <a:t>  - But the disk stores only blocks (sectors) of data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So how does that chasm get bridged?</a:t>
            </a:r>
          </a:p>
        </p:txBody>
      </p:sp>
    </p:spTree>
    <p:extLst>
      <p:ext uri="{BB962C8B-B14F-4D97-AF65-F5344CB8AC3E}">
        <p14:creationId xmlns:p14="http://schemas.microsoft.com/office/powerpoint/2010/main" val="21472158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take a closer look at how hard disk drives work: </a:t>
            </a:r>
          </a:p>
          <a:p>
            <a:r>
              <a:rPr lang="en-US" dirty="0"/>
              <a:t>  - a HDD is a collection of spinning platters</a:t>
            </a:r>
          </a:p>
          <a:p>
            <a:r>
              <a:rPr lang="en-US" dirty="0"/>
              <a:t>  - each platter has two surfaces coated with magnetic material</a:t>
            </a:r>
          </a:p>
          <a:p>
            <a:r>
              <a:rPr lang="en-US" dirty="0"/>
              <a:t>  - each bit stored is represented as a magnet with north pole up or north pole down.</a:t>
            </a:r>
          </a:p>
          <a:p>
            <a:endParaRPr lang="en-US" dirty="0"/>
          </a:p>
          <a:p>
            <a:r>
              <a:rPr lang="en-US" dirty="0"/>
              <a:t>  - the orientation of magnetic bits are read using the read-write head</a:t>
            </a:r>
          </a:p>
          <a:p>
            <a:r>
              <a:rPr lang="en-US" dirty="0"/>
              <a:t>    - those heads are mounted on an arm that moves them in and out over the disk</a:t>
            </a:r>
          </a:p>
          <a:p>
            <a:r>
              <a:rPr lang="en-US" dirty="0"/>
              <a:t>    - the collection of circles traced out by all the heads is called a cylinder</a:t>
            </a:r>
          </a:p>
          <a:p>
            <a:r>
              <a:rPr lang="en-US" dirty="0"/>
              <a:t>      - so as the arms move, the heads move from cylinder to cylinder.</a:t>
            </a:r>
          </a:p>
          <a:p>
            <a:r>
              <a:rPr lang="en-US" dirty="0"/>
              <a:t>    - the part of the cylinder on a given surface is called a track.</a:t>
            </a:r>
          </a:p>
          <a:p>
            <a:r>
              <a:rPr lang="en-US" dirty="0"/>
              <a:t>    - each track is divided into sectors</a:t>
            </a:r>
          </a:p>
          <a:p>
            <a:r>
              <a:rPr lang="en-US" dirty="0"/>
              <a:t>      - each sector is typically 512 bytes</a:t>
            </a:r>
          </a:p>
          <a:p>
            <a:endParaRPr lang="en-US" dirty="0"/>
          </a:p>
          <a:p>
            <a:r>
              <a:rPr lang="en-US" dirty="0"/>
              <a:t>The location of any sector on the disk can be uniquely specified as a C:H:S address.</a:t>
            </a:r>
          </a:p>
          <a:p>
            <a:r>
              <a:rPr lang="en-US" dirty="0"/>
              <a:t>  - the cylinder indicates how far in or out the arm </a:t>
            </a:r>
          </a:p>
          <a:p>
            <a:r>
              <a:rPr lang="en-US" dirty="0"/>
              <a:t>  - the head indicates which surface</a:t>
            </a:r>
          </a:p>
          <a:p>
            <a:r>
              <a:rPr lang="en-US" dirty="0"/>
              <a:t>  - the sector indicates which part of the track on that surface</a:t>
            </a:r>
          </a:p>
          <a:p>
            <a:endParaRPr lang="en-US" dirty="0"/>
          </a:p>
          <a:p>
            <a:r>
              <a:rPr lang="en-US" dirty="0"/>
              <a:t>Linear block addressing is an alternative way of addressing disks</a:t>
            </a:r>
          </a:p>
          <a:p>
            <a:r>
              <a:rPr lang="en-US" dirty="0"/>
              <a:t>  - Just number every sector in some way from 0…Max</a:t>
            </a:r>
          </a:p>
          <a:p>
            <a:r>
              <a:rPr lang="en-US" dirty="0"/>
              <a:t>  - It is then up to the device hardware to figure out where that sector actually is.</a:t>
            </a:r>
          </a:p>
          <a:p>
            <a:endParaRPr lang="en-US" dirty="0"/>
          </a:p>
          <a:p>
            <a:r>
              <a:rPr lang="en-US" dirty="0"/>
              <a:t>Note:  </a:t>
            </a:r>
          </a:p>
          <a:p>
            <a:r>
              <a:rPr lang="en-US" dirty="0"/>
              <a:t> - SSD’s or </a:t>
            </a:r>
            <a:r>
              <a:rPr lang="en-US" dirty="0" err="1"/>
              <a:t>ThumbDrives</a:t>
            </a:r>
            <a:r>
              <a:rPr lang="en-US" dirty="0"/>
              <a:t> do not have these physical attributes.</a:t>
            </a:r>
          </a:p>
          <a:p>
            <a:r>
              <a:rPr lang="en-US" dirty="0"/>
              <a:t> - However, their device driver interfaces make it look like they do.</a:t>
            </a:r>
          </a:p>
          <a:p>
            <a:r>
              <a:rPr lang="en-US" dirty="0"/>
              <a:t>   - So for example, when reading and writing an SSD data can still be addressed using LBA</a:t>
            </a:r>
          </a:p>
          <a:p>
            <a:r>
              <a:rPr lang="en-US" dirty="0"/>
              <a:t>   - The device driver translates that to the way that SSDs store data which is nothing like a HDD.</a:t>
            </a:r>
          </a:p>
          <a:p>
            <a:r>
              <a:rPr lang="en-US" dirty="0"/>
              <a:t>   - But it simplifies things significantly from the OS perspective.</a:t>
            </a:r>
          </a:p>
        </p:txBody>
      </p:sp>
    </p:spTree>
    <p:extLst>
      <p:ext uri="{BB962C8B-B14F-4D97-AF65-F5344CB8AC3E}">
        <p14:creationId xmlns:p14="http://schemas.microsoft.com/office/powerpoint/2010/main" val="34973340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somehow a file must be made up of sectors.</a:t>
            </a:r>
          </a:p>
          <a:p>
            <a:r>
              <a:rPr lang="en-US" dirty="0"/>
              <a:t>It is the job of the OS to keep track of which sectors make up which files.</a:t>
            </a:r>
          </a:p>
          <a:p>
            <a:r>
              <a:rPr lang="en-US" dirty="0"/>
              <a:t>  - So if we open </a:t>
            </a:r>
            <a:r>
              <a:rPr lang="en-US" dirty="0" err="1"/>
              <a:t>homework.docx</a:t>
            </a:r>
            <a:r>
              <a:rPr lang="en-US" dirty="0"/>
              <a:t> then the OS will need to find the sectors containing the data on the disk.</a:t>
            </a:r>
          </a:p>
          <a:p>
            <a:endParaRPr lang="en-US" dirty="0"/>
          </a:p>
          <a:p>
            <a:r>
              <a:rPr lang="en-US" dirty="0"/>
              <a:t>It also needs to keep track of what space on the disk is used and free.</a:t>
            </a:r>
          </a:p>
          <a:p>
            <a:r>
              <a:rPr lang="en-US" dirty="0"/>
              <a:t>  - So that new files can be created </a:t>
            </a:r>
          </a:p>
          <a:p>
            <a:r>
              <a:rPr lang="en-US" dirty="0"/>
              <a:t>  - And existing files can be deleted and the space reused.</a:t>
            </a:r>
          </a:p>
        </p:txBody>
      </p:sp>
    </p:spTree>
    <p:extLst>
      <p:ext uri="{BB962C8B-B14F-4D97-AF65-F5344CB8AC3E}">
        <p14:creationId xmlns:p14="http://schemas.microsoft.com/office/powerpoint/2010/main" val="3758167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simple way to do this is with a Flat File System.</a:t>
            </a:r>
          </a:p>
          <a:p>
            <a:r>
              <a:rPr lang="en-US" dirty="0"/>
              <a:t>In a flat file system, the first block (i.e. sector) on the disk is set aside to hold the directory file.</a:t>
            </a:r>
          </a:p>
          <a:p>
            <a:r>
              <a:rPr lang="en-US" dirty="0"/>
              <a:t>  - The directory file contains information about all of the other files on the disk.</a:t>
            </a:r>
          </a:p>
          <a:p>
            <a:r>
              <a:rPr lang="en-US" dirty="0"/>
              <a:t>    - The name of the file (“</a:t>
            </a:r>
            <a:r>
              <a:rPr lang="en-US" dirty="0" err="1"/>
              <a:t>todo.txt</a:t>
            </a:r>
            <a:r>
              <a:rPr lang="en-US" dirty="0"/>
              <a:t>”)</a:t>
            </a:r>
          </a:p>
          <a:p>
            <a:r>
              <a:rPr lang="en-US" dirty="0"/>
              <a:t>    - The dates it was created and last modified.</a:t>
            </a:r>
          </a:p>
          <a:p>
            <a:r>
              <a:rPr lang="en-US" dirty="0"/>
              <a:t>    - Who owns the file</a:t>
            </a:r>
          </a:p>
          <a:p>
            <a:r>
              <a:rPr lang="en-US" dirty="0"/>
              <a:t>    - What operations you are allowed to perform on the file (read/write or read only)</a:t>
            </a:r>
          </a:p>
          <a:p>
            <a:r>
              <a:rPr lang="en-US" dirty="0"/>
              <a:t>      - This is the information that the OS would check when a process asks to read or write a file to check if it is allowed.</a:t>
            </a:r>
          </a:p>
          <a:p>
            <a:r>
              <a:rPr lang="en-US" dirty="0"/>
              <a:t>      - If not, then it would likely terminate the process.</a:t>
            </a:r>
          </a:p>
          <a:p>
            <a:r>
              <a:rPr lang="en-US" dirty="0"/>
              <a:t>    - Which blocks on the disk make up the file.</a:t>
            </a:r>
          </a:p>
          <a:p>
            <a:r>
              <a:rPr lang="en-US" dirty="0"/>
              <a:t>      - E.g. (1 and 5 for ”</a:t>
            </a:r>
            <a:r>
              <a:rPr lang="en-US" dirty="0" err="1"/>
              <a:t>todo.txt</a:t>
            </a:r>
            <a:r>
              <a:rPr lang="en-US" dirty="0"/>
              <a:t>”)</a:t>
            </a:r>
          </a:p>
          <a:p>
            <a:endParaRPr lang="en-US" dirty="0"/>
          </a:p>
          <a:p>
            <a:r>
              <a:rPr lang="en-US" dirty="0"/>
              <a:t>When data is added to a file, it is added to the end of the block</a:t>
            </a:r>
          </a:p>
          <a:p>
            <a:r>
              <a:rPr lang="en-US" dirty="0"/>
              <a:t>  - For example, if </a:t>
            </a:r>
            <a:r>
              <a:rPr lang="en-US" dirty="0" err="1"/>
              <a:t>script.doc</a:t>
            </a:r>
            <a:r>
              <a:rPr lang="en-US" dirty="0"/>
              <a:t> has data added to it, block 3 will become more full.</a:t>
            </a:r>
          </a:p>
          <a:p>
            <a:endParaRPr lang="en-US" dirty="0"/>
          </a:p>
          <a:p>
            <a:r>
              <a:rPr lang="en-US" dirty="0"/>
              <a:t>If a file out grows its block (e.g. like ”</a:t>
            </a:r>
            <a:r>
              <a:rPr lang="en-US" dirty="0" err="1"/>
              <a:t>todo.txt</a:t>
            </a:r>
            <a:r>
              <a:rPr lang="en-US" dirty="0"/>
              <a:t>”) then if more data is added, the OS will add additional blocks to the file by noting them in the directory block.</a:t>
            </a:r>
          </a:p>
          <a:p>
            <a:endParaRPr lang="en-US" dirty="0"/>
          </a:p>
          <a:p>
            <a:r>
              <a:rPr lang="en-US" dirty="0"/>
              <a:t>Note: If a file does not fill a block, that space cannot be used by any other file.</a:t>
            </a:r>
          </a:p>
          <a:p>
            <a:endParaRPr lang="en-US" dirty="0"/>
          </a:p>
          <a:p>
            <a:r>
              <a:rPr lang="en-US" dirty="0"/>
              <a:t>Also note: This is a simplified conceptual example. </a:t>
            </a:r>
          </a:p>
          <a:p>
            <a:r>
              <a:rPr lang="en-US" dirty="0"/>
              <a:t>Each OS will have their own way of storing this data.</a:t>
            </a:r>
          </a:p>
          <a:p>
            <a:r>
              <a:rPr lang="en-US" dirty="0"/>
              <a:t>It will maintain the data structures that it uses somewhere:</a:t>
            </a:r>
          </a:p>
          <a:p>
            <a:r>
              <a:rPr lang="en-US" dirty="0"/>
              <a:t>  - They will all be on the disk as shown</a:t>
            </a:r>
          </a:p>
          <a:p>
            <a:r>
              <a:rPr lang="en-US" dirty="0"/>
              <a:t>  - And the parts that are in use will need to be in the main memory also.</a:t>
            </a:r>
          </a:p>
          <a:p>
            <a:r>
              <a:rPr lang="en-US" dirty="0"/>
              <a:t>    - I.e. to find a file the directory block will need to be brought into main memory so that it can be searched.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40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;p2">
            <a:extLst>
              <a:ext uri="{FF2B5EF4-FFF2-40B4-BE49-F238E27FC236}">
                <a16:creationId xmlns:a16="http://schemas.microsoft.com/office/drawing/2014/main" id="{60727CCB-102B-3F40-ACD5-F81E91D98C77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3919538" y="3976688"/>
            <a:ext cx="1303337" cy="1128712"/>
          </a:xfrm>
          <a:custGeom>
            <a:avLst/>
            <a:gdLst>
              <a:gd name="T0" fmla="*/ 325834 w 120000"/>
              <a:gd name="T1" fmla="*/ 0 h 120000"/>
              <a:gd name="T2" fmla="*/ 0 w 120000"/>
              <a:gd name="T3" fmla="*/ 564300 h 120000"/>
              <a:gd name="T4" fmla="*/ 325834 w 120000"/>
              <a:gd name="T5" fmla="*/ 1128712 h 120000"/>
              <a:gd name="T6" fmla="*/ 977503 w 120000"/>
              <a:gd name="T7" fmla="*/ 1128712 h 120000"/>
              <a:gd name="T8" fmla="*/ 1303337 w 120000"/>
              <a:gd name="T9" fmla="*/ 564300 h 120000"/>
              <a:gd name="T10" fmla="*/ 977503 w 120000"/>
              <a:gd name="T11" fmla="*/ 0 h 120000"/>
              <a:gd name="T12" fmla="*/ 325834 w 120000"/>
              <a:gd name="T13" fmla="*/ 0 h 120000"/>
              <a:gd name="T14" fmla="*/ 417904 w 120000"/>
              <a:gd name="T15" fmla="*/ 159431 h 120000"/>
              <a:gd name="T16" fmla="*/ 885422 w 120000"/>
              <a:gd name="T17" fmla="*/ 159431 h 120000"/>
              <a:gd name="T18" fmla="*/ 1119056 w 120000"/>
              <a:gd name="T19" fmla="*/ 564300 h 120000"/>
              <a:gd name="T20" fmla="*/ 885422 w 120000"/>
              <a:gd name="T21" fmla="*/ 969169 h 120000"/>
              <a:gd name="T22" fmla="*/ 417904 w 120000"/>
              <a:gd name="T23" fmla="*/ 969169 h 120000"/>
              <a:gd name="T24" fmla="*/ 184151 w 120000"/>
              <a:gd name="T25" fmla="*/ 564300 h 120000"/>
              <a:gd name="T26" fmla="*/ 417904 w 120000"/>
              <a:gd name="T27" fmla="*/ 159431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4" name="Google Shape;11;p2">
            <a:extLst>
              <a:ext uri="{FF2B5EF4-FFF2-40B4-BE49-F238E27FC236}">
                <a16:creationId xmlns:a16="http://schemas.microsoft.com/office/drawing/2014/main" id="{CF8E66DE-864C-8648-B9BD-C1618A08E9CE}"/>
              </a:ext>
            </a:extLst>
          </p:cNvPr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5" name="Google Shape;13;p2">
            <a:extLst>
              <a:ext uri="{FF2B5EF4-FFF2-40B4-BE49-F238E27FC236}">
                <a16:creationId xmlns:a16="http://schemas.microsoft.com/office/drawing/2014/main" id="{E622547A-1090-B841-AB8A-0F2EC9F31993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2809875" y="-173038"/>
            <a:ext cx="1111250" cy="962026"/>
          </a:xfrm>
          <a:prstGeom prst="hexagon">
            <a:avLst>
              <a:gd name="adj" fmla="val 28685"/>
              <a:gd name="vf" fmla="val 115470"/>
            </a:avLst>
          </a:prstGeom>
          <a:noFill/>
          <a:ln w="19050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6" name="Google Shape;14;p2">
            <a:extLst>
              <a:ext uri="{FF2B5EF4-FFF2-40B4-BE49-F238E27FC236}">
                <a16:creationId xmlns:a16="http://schemas.microsoft.com/office/drawing/2014/main" id="{F2DFB12E-8AA2-BF4B-ABBE-84712DD2F12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602038" y="1360488"/>
            <a:ext cx="493712" cy="427037"/>
          </a:xfrm>
          <a:prstGeom prst="hexagon">
            <a:avLst>
              <a:gd name="adj" fmla="val 28705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15;p2">
            <a:extLst>
              <a:ext uri="{FF2B5EF4-FFF2-40B4-BE49-F238E27FC236}">
                <a16:creationId xmlns:a16="http://schemas.microsoft.com/office/drawing/2014/main" id="{1EA83F08-1F96-5640-8C79-897DD94794F8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278438" y="855663"/>
            <a:ext cx="944562" cy="817562"/>
          </a:xfrm>
          <a:prstGeom prst="hexagon">
            <a:avLst>
              <a:gd name="adj" fmla="val 28691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16;p2">
            <a:extLst>
              <a:ext uri="{FF2B5EF4-FFF2-40B4-BE49-F238E27FC236}">
                <a16:creationId xmlns:a16="http://schemas.microsoft.com/office/drawing/2014/main" id="{C5E0530D-1E01-3143-AE7E-3F283001644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365750" y="352425"/>
            <a:ext cx="493713" cy="427038"/>
          </a:xfrm>
          <a:prstGeom prst="hexagon">
            <a:avLst>
              <a:gd name="adj" fmla="val 28684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9" name="Google Shape;17;p2">
            <a:extLst>
              <a:ext uri="{FF2B5EF4-FFF2-40B4-BE49-F238E27FC236}">
                <a16:creationId xmlns:a16="http://schemas.microsoft.com/office/drawing/2014/main" id="{EEAA92A2-DBEA-AE45-8867-6616C2B3D40E}"/>
              </a:ext>
            </a:extLst>
          </p:cNvPr>
          <p:cNvGrpSpPr>
            <a:grpSpLocks/>
          </p:cNvGrpSpPr>
          <p:nvPr/>
        </p:nvGrpSpPr>
        <p:grpSpPr bwMode="auto">
          <a:xfrm>
            <a:off x="5549900" y="1030288"/>
            <a:ext cx="403225" cy="373062"/>
            <a:chOff x="5975075" y="2327500"/>
            <a:chExt cx="420100" cy="388350"/>
          </a:xfrm>
        </p:grpSpPr>
        <p:sp>
          <p:nvSpPr>
            <p:cNvPr id="10" name="Google Shape;18;p2">
              <a:extLst>
                <a:ext uri="{FF2B5EF4-FFF2-40B4-BE49-F238E27FC236}">
                  <a16:creationId xmlns:a16="http://schemas.microsoft.com/office/drawing/2014/main" id="{9CBA48E3-29BF-0147-AEFB-2CBC66375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9;p2">
              <a:extLst>
                <a:ext uri="{FF2B5EF4-FFF2-40B4-BE49-F238E27FC236}">
                  <a16:creationId xmlns:a16="http://schemas.microsoft.com/office/drawing/2014/main" id="{F6C424FA-39CC-F14C-9BF9-A74DD31A7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3" name="Google Shape;20;p2">
            <a:extLst>
              <a:ext uri="{FF2B5EF4-FFF2-40B4-BE49-F238E27FC236}">
                <a16:creationId xmlns:a16="http://schemas.microsoft.com/office/drawing/2014/main" id="{4D5597ED-C176-9745-9829-F0E8275DB536}"/>
              </a:ext>
            </a:extLst>
          </p:cNvPr>
          <p:cNvSpPr>
            <a:spLocks/>
          </p:cNvSpPr>
          <p:nvPr/>
        </p:nvSpPr>
        <p:spPr bwMode="auto">
          <a:xfrm>
            <a:off x="3252788" y="112713"/>
            <a:ext cx="225425" cy="390525"/>
          </a:xfrm>
          <a:custGeom>
            <a:avLst/>
            <a:gdLst>
              <a:gd name="T0" fmla="*/ 121980 w 11870"/>
              <a:gd name="T1" fmla="*/ 19028 h 20565"/>
              <a:gd name="T2" fmla="*/ 124772 w 11870"/>
              <a:gd name="T3" fmla="*/ 21800 h 20565"/>
              <a:gd name="T4" fmla="*/ 124772 w 11870"/>
              <a:gd name="T5" fmla="*/ 25978 h 20565"/>
              <a:gd name="T6" fmla="*/ 121980 w 11870"/>
              <a:gd name="T7" fmla="*/ 28770 h 20565"/>
              <a:gd name="T8" fmla="*/ 105762 w 11870"/>
              <a:gd name="T9" fmla="*/ 29225 h 20565"/>
              <a:gd name="T10" fmla="*/ 102039 w 11870"/>
              <a:gd name="T11" fmla="*/ 27839 h 20565"/>
              <a:gd name="T12" fmla="*/ 100197 w 11870"/>
              <a:gd name="T13" fmla="*/ 24117 h 20565"/>
              <a:gd name="T14" fmla="*/ 102039 w 11870"/>
              <a:gd name="T15" fmla="*/ 20414 h 20565"/>
              <a:gd name="T16" fmla="*/ 105762 w 11870"/>
              <a:gd name="T17" fmla="*/ 18553 h 20565"/>
              <a:gd name="T18" fmla="*/ 200831 w 11870"/>
              <a:gd name="T19" fmla="*/ 48709 h 20565"/>
              <a:gd name="T20" fmla="*/ 24594 w 11870"/>
              <a:gd name="T21" fmla="*/ 317243 h 20565"/>
              <a:gd name="T22" fmla="*/ 200831 w 11870"/>
              <a:gd name="T23" fmla="*/ 48709 h 20565"/>
              <a:gd name="T24" fmla="*/ 115960 w 11870"/>
              <a:gd name="T25" fmla="*/ 338113 h 20565"/>
              <a:gd name="T26" fmla="*/ 121980 w 11870"/>
              <a:gd name="T27" fmla="*/ 340430 h 20565"/>
              <a:gd name="T28" fmla="*/ 126158 w 11870"/>
              <a:gd name="T29" fmla="*/ 344608 h 20565"/>
              <a:gd name="T30" fmla="*/ 128475 w 11870"/>
              <a:gd name="T31" fmla="*/ 350627 h 20565"/>
              <a:gd name="T32" fmla="*/ 128475 w 11870"/>
              <a:gd name="T33" fmla="*/ 357122 h 20565"/>
              <a:gd name="T34" fmla="*/ 126158 w 11870"/>
              <a:gd name="T35" fmla="*/ 363161 h 20565"/>
              <a:gd name="T36" fmla="*/ 121980 w 11870"/>
              <a:gd name="T37" fmla="*/ 367319 h 20565"/>
              <a:gd name="T38" fmla="*/ 115960 w 11870"/>
              <a:gd name="T39" fmla="*/ 369636 h 20565"/>
              <a:gd name="T40" fmla="*/ 109465 w 11870"/>
              <a:gd name="T41" fmla="*/ 369636 h 20565"/>
              <a:gd name="T42" fmla="*/ 103426 w 11870"/>
              <a:gd name="T43" fmla="*/ 367319 h 20565"/>
              <a:gd name="T44" fmla="*/ 99267 w 11870"/>
              <a:gd name="T45" fmla="*/ 363161 h 20565"/>
              <a:gd name="T46" fmla="*/ 96950 w 11870"/>
              <a:gd name="T47" fmla="*/ 357122 h 20565"/>
              <a:gd name="T48" fmla="*/ 96950 w 11870"/>
              <a:gd name="T49" fmla="*/ 350627 h 20565"/>
              <a:gd name="T50" fmla="*/ 99267 w 11870"/>
              <a:gd name="T51" fmla="*/ 344608 h 20565"/>
              <a:gd name="T52" fmla="*/ 103426 w 11870"/>
              <a:gd name="T53" fmla="*/ 340430 h 20565"/>
              <a:gd name="T54" fmla="*/ 109465 w 11870"/>
              <a:gd name="T55" fmla="*/ 338113 h 20565"/>
              <a:gd name="T56" fmla="*/ 24594 w 11870"/>
              <a:gd name="T57" fmla="*/ 0 h 20565"/>
              <a:gd name="T58" fmla="*/ 14851 w 11870"/>
              <a:gd name="T59" fmla="*/ 1861 h 20565"/>
              <a:gd name="T60" fmla="*/ 6951 w 11870"/>
              <a:gd name="T61" fmla="*/ 6969 h 20565"/>
              <a:gd name="T62" fmla="*/ 1861 w 11870"/>
              <a:gd name="T63" fmla="*/ 14850 h 20565"/>
              <a:gd name="T64" fmla="*/ 0 w 11870"/>
              <a:gd name="T65" fmla="*/ 24592 h 20565"/>
              <a:gd name="T66" fmla="*/ 475 w 11870"/>
              <a:gd name="T67" fmla="*/ 371041 h 20565"/>
              <a:gd name="T68" fmla="*/ 4178 w 11870"/>
              <a:gd name="T69" fmla="*/ 379853 h 20565"/>
              <a:gd name="T70" fmla="*/ 10673 w 11870"/>
              <a:gd name="T71" fmla="*/ 386347 h 20565"/>
              <a:gd name="T72" fmla="*/ 19485 w 11870"/>
              <a:gd name="T73" fmla="*/ 390050 h 20565"/>
              <a:gd name="T74" fmla="*/ 200831 w 11870"/>
              <a:gd name="T75" fmla="*/ 390525 h 20565"/>
              <a:gd name="T76" fmla="*/ 210574 w 11870"/>
              <a:gd name="T77" fmla="*/ 388664 h 20565"/>
              <a:gd name="T78" fmla="*/ 218455 w 11870"/>
              <a:gd name="T79" fmla="*/ 383556 h 20565"/>
              <a:gd name="T80" fmla="*/ 223564 w 11870"/>
              <a:gd name="T81" fmla="*/ 375675 h 20565"/>
              <a:gd name="T82" fmla="*/ 225425 w 11870"/>
              <a:gd name="T83" fmla="*/ 365933 h 20565"/>
              <a:gd name="T84" fmla="*/ 224950 w 11870"/>
              <a:gd name="T85" fmla="*/ 19484 h 20565"/>
              <a:gd name="T86" fmla="*/ 221247 w 11870"/>
              <a:gd name="T87" fmla="*/ 10672 h 20565"/>
              <a:gd name="T88" fmla="*/ 214752 w 11870"/>
              <a:gd name="T89" fmla="*/ 4178 h 20565"/>
              <a:gd name="T90" fmla="*/ 205940 w 11870"/>
              <a:gd name="T91" fmla="*/ 475 h 20565"/>
              <a:gd name="T92" fmla="*/ 24594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4" name="Google Shape;21;p2">
            <a:extLst>
              <a:ext uri="{FF2B5EF4-FFF2-40B4-BE49-F238E27FC236}">
                <a16:creationId xmlns:a16="http://schemas.microsoft.com/office/drawing/2014/main" id="{4D46AF19-06DA-DF4D-B0DC-265936F03667}"/>
              </a:ext>
            </a:extLst>
          </p:cNvPr>
          <p:cNvGrpSpPr>
            <a:grpSpLocks/>
          </p:cNvGrpSpPr>
          <p:nvPr/>
        </p:nvGrpSpPr>
        <p:grpSpPr bwMode="auto">
          <a:xfrm>
            <a:off x="4379913" y="515938"/>
            <a:ext cx="384175" cy="606425"/>
            <a:chOff x="6718575" y="2318625"/>
            <a:chExt cx="256950" cy="407375"/>
          </a:xfrm>
        </p:grpSpPr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09293F25-EEE9-1E45-81D5-D3E35922F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A90A21C-3E1F-9849-AAC5-6382E0457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5FBCC6AE-F0FA-8F46-A330-39D13B5E3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C4CED80E-426C-9640-8711-D7B36582A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6796E0B2-DE56-E446-87EB-E696889E5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E0539098-0DE1-A748-82D0-4E9989C05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16042DF6-80E4-7948-A1A2-5DF1B3E84E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7DA3AA4E-9EEF-A841-87A3-C49FA29D8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3" name="Google Shape;30;p2">
            <a:extLst>
              <a:ext uri="{FF2B5EF4-FFF2-40B4-BE49-F238E27FC236}">
                <a16:creationId xmlns:a16="http://schemas.microsoft.com/office/drawing/2014/main" id="{2A701169-05FE-8E4B-A308-6F2D21DF370D}"/>
              </a:ext>
            </a:extLst>
          </p:cNvPr>
          <p:cNvGrpSpPr>
            <a:grpSpLocks/>
          </p:cNvGrpSpPr>
          <p:nvPr/>
        </p:nvGrpSpPr>
        <p:grpSpPr bwMode="auto">
          <a:xfrm>
            <a:off x="3198813" y="903288"/>
            <a:ext cx="395287" cy="403225"/>
            <a:chOff x="3951850" y="2985350"/>
            <a:chExt cx="407950" cy="416500"/>
          </a:xfrm>
        </p:grpSpPr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4BBACD5C-2134-AB44-868C-BBEF9BDA8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24CDF919-AD4F-E144-9113-1AD4553EB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78110A61-1E7B-5545-9458-D0C51B1BA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A0B6F020-F50A-0044-8DDC-F00D1EF51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8" name="Google Shape;35;p2">
            <a:extLst>
              <a:ext uri="{FF2B5EF4-FFF2-40B4-BE49-F238E27FC236}">
                <a16:creationId xmlns:a16="http://schemas.microsoft.com/office/drawing/2014/main" id="{C53E4FF9-2747-984E-BBF5-011305C92C5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010150" y="4576763"/>
            <a:ext cx="1033463" cy="893762"/>
          </a:xfrm>
          <a:prstGeom prst="hexagon">
            <a:avLst>
              <a:gd name="adj" fmla="val 28720"/>
              <a:gd name="vf" fmla="val 115470"/>
            </a:avLst>
          </a:prstGeom>
          <a:noFill/>
          <a:ln w="19050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9" name="Google Shape;36;p2">
            <a:extLst>
              <a:ext uri="{FF2B5EF4-FFF2-40B4-BE49-F238E27FC236}">
                <a16:creationId xmlns:a16="http://schemas.microsoft.com/office/drawing/2014/main" id="{B73AF107-DCD0-EB42-90E2-E92DF65FEBD1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133975" y="4056063"/>
            <a:ext cx="539750" cy="468312"/>
          </a:xfrm>
          <a:prstGeom prst="hexagon">
            <a:avLst>
              <a:gd name="adj" fmla="val 28611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37;p2">
            <a:extLst>
              <a:ext uri="{FF2B5EF4-FFF2-40B4-BE49-F238E27FC236}">
                <a16:creationId xmlns:a16="http://schemas.microsoft.com/office/drawing/2014/main" id="{918CC986-2E9C-7A47-9233-E294A05E179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101975" y="3629025"/>
            <a:ext cx="1031875" cy="895350"/>
          </a:xfrm>
          <a:prstGeom prst="hexagon">
            <a:avLst>
              <a:gd name="adj" fmla="val 28604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38;p2">
            <a:extLst>
              <a:ext uri="{FF2B5EF4-FFF2-40B4-BE49-F238E27FC236}">
                <a16:creationId xmlns:a16="http://schemas.microsoft.com/office/drawing/2014/main" id="{F1169CD8-998F-0F40-9331-B0DDACD201BD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530600" y="4576763"/>
            <a:ext cx="452438" cy="390525"/>
          </a:xfrm>
          <a:prstGeom prst="hexagon">
            <a:avLst>
              <a:gd name="adj" fmla="val 28749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2" name="Google Shape;39;p2">
            <a:extLst>
              <a:ext uri="{FF2B5EF4-FFF2-40B4-BE49-F238E27FC236}">
                <a16:creationId xmlns:a16="http://schemas.microsoft.com/office/drawing/2014/main" id="{06C503BB-E4EE-F745-AC0B-FC99DD411289}"/>
              </a:ext>
            </a:extLst>
          </p:cNvPr>
          <p:cNvSpPr>
            <a:spLocks/>
          </p:cNvSpPr>
          <p:nvPr/>
        </p:nvSpPr>
        <p:spPr bwMode="auto">
          <a:xfrm>
            <a:off x="5370513" y="4867275"/>
            <a:ext cx="312737" cy="312738"/>
          </a:xfrm>
          <a:custGeom>
            <a:avLst/>
            <a:gdLst>
              <a:gd name="T0" fmla="*/ 175685 w 17000"/>
              <a:gd name="T1" fmla="*/ 109189 h 16999"/>
              <a:gd name="T2" fmla="*/ 192315 w 17000"/>
              <a:gd name="T3" fmla="*/ 120430 h 16999"/>
              <a:gd name="T4" fmla="*/ 203537 w 17000"/>
              <a:gd name="T5" fmla="*/ 137042 h 16999"/>
              <a:gd name="T6" fmla="*/ 207142 w 17000"/>
              <a:gd name="T7" fmla="*/ 156360 h 16999"/>
              <a:gd name="T8" fmla="*/ 203537 w 17000"/>
              <a:gd name="T9" fmla="*/ 175696 h 16999"/>
              <a:gd name="T10" fmla="*/ 192315 w 17000"/>
              <a:gd name="T11" fmla="*/ 192308 h 16999"/>
              <a:gd name="T12" fmla="*/ 175685 w 17000"/>
              <a:gd name="T13" fmla="*/ 203549 h 16999"/>
              <a:gd name="T14" fmla="*/ 151420 w 17000"/>
              <a:gd name="T15" fmla="*/ 207137 h 16999"/>
              <a:gd name="T16" fmla="*/ 132564 w 17000"/>
              <a:gd name="T17" fmla="*/ 201305 h 16999"/>
              <a:gd name="T18" fmla="*/ 116835 w 17000"/>
              <a:gd name="T19" fmla="*/ 188261 h 16999"/>
              <a:gd name="T20" fmla="*/ 107839 w 17000"/>
              <a:gd name="T21" fmla="*/ 170747 h 16999"/>
              <a:gd name="T22" fmla="*/ 105595 w 17000"/>
              <a:gd name="T23" fmla="*/ 151429 h 16999"/>
              <a:gd name="T24" fmla="*/ 111445 w 17000"/>
              <a:gd name="T25" fmla="*/ 132554 h 16999"/>
              <a:gd name="T26" fmla="*/ 124469 w 17000"/>
              <a:gd name="T27" fmla="*/ 116824 h 16999"/>
              <a:gd name="T28" fmla="*/ 142001 w 17000"/>
              <a:gd name="T29" fmla="*/ 107846 h 16999"/>
              <a:gd name="T30" fmla="*/ 145588 w 17000"/>
              <a:gd name="T31" fmla="*/ 0 h 16999"/>
              <a:gd name="T32" fmla="*/ 134808 w 17000"/>
              <a:gd name="T33" fmla="*/ 4489 h 16999"/>
              <a:gd name="T34" fmla="*/ 129418 w 17000"/>
              <a:gd name="T35" fmla="*/ 14387 h 16999"/>
              <a:gd name="T36" fmla="*/ 106496 w 17000"/>
              <a:gd name="T37" fmla="*/ 53923 h 16999"/>
              <a:gd name="T38" fmla="*/ 69648 w 17000"/>
              <a:gd name="T39" fmla="*/ 34606 h 16999"/>
              <a:gd name="T40" fmla="*/ 58427 w 17000"/>
              <a:gd name="T41" fmla="*/ 35047 h 16999"/>
              <a:gd name="T42" fmla="*/ 36406 w 17000"/>
              <a:gd name="T43" fmla="*/ 55726 h 16999"/>
              <a:gd name="T44" fmla="*/ 33720 w 17000"/>
              <a:gd name="T45" fmla="*/ 66948 h 16999"/>
              <a:gd name="T46" fmla="*/ 57084 w 17000"/>
              <a:gd name="T47" fmla="*/ 100211 h 16999"/>
              <a:gd name="T48" fmla="*/ 46745 w 17000"/>
              <a:gd name="T49" fmla="*/ 125820 h 16999"/>
              <a:gd name="T50" fmla="*/ 6310 w 17000"/>
              <a:gd name="T51" fmla="*/ 132995 h 16999"/>
              <a:gd name="T52" fmla="*/ 460 w 17000"/>
              <a:gd name="T53" fmla="*/ 142433 h 16999"/>
              <a:gd name="T54" fmla="*/ 1361 w 17000"/>
              <a:gd name="T55" fmla="*/ 172991 h 16999"/>
              <a:gd name="T56" fmla="*/ 8996 w 17000"/>
              <a:gd name="T57" fmla="*/ 181527 h 16999"/>
              <a:gd name="T58" fmla="*/ 48548 w 17000"/>
              <a:gd name="T59" fmla="*/ 193210 h 16999"/>
              <a:gd name="T60" fmla="*/ 37308 w 17000"/>
              <a:gd name="T61" fmla="*/ 237695 h 16999"/>
              <a:gd name="T62" fmla="*/ 33720 w 17000"/>
              <a:gd name="T63" fmla="*/ 248476 h 16999"/>
              <a:gd name="T64" fmla="*/ 38209 w 17000"/>
              <a:gd name="T65" fmla="*/ 259257 h 16999"/>
              <a:gd name="T66" fmla="*/ 61112 w 17000"/>
              <a:gd name="T67" fmla="*/ 278574 h 16999"/>
              <a:gd name="T68" fmla="*/ 72353 w 17000"/>
              <a:gd name="T69" fmla="*/ 277231 h 16999"/>
              <a:gd name="T70" fmla="*/ 112788 w 17000"/>
              <a:gd name="T71" fmla="*/ 261501 h 16999"/>
              <a:gd name="T72" fmla="*/ 130319 w 17000"/>
              <a:gd name="T73" fmla="*/ 301056 h 16999"/>
              <a:gd name="T74" fmla="*/ 137494 w 17000"/>
              <a:gd name="T75" fmla="*/ 310034 h 16999"/>
              <a:gd name="T76" fmla="*/ 167149 w 17000"/>
              <a:gd name="T77" fmla="*/ 312738 h 16999"/>
              <a:gd name="T78" fmla="*/ 177929 w 17000"/>
              <a:gd name="T79" fmla="*/ 308231 h 16999"/>
              <a:gd name="T80" fmla="*/ 183319 w 17000"/>
              <a:gd name="T81" fmla="*/ 298351 h 16999"/>
              <a:gd name="T82" fmla="*/ 206241 w 17000"/>
              <a:gd name="T83" fmla="*/ 258815 h 16999"/>
              <a:gd name="T84" fmla="*/ 243089 w 17000"/>
              <a:gd name="T85" fmla="*/ 278132 h 16999"/>
              <a:gd name="T86" fmla="*/ 254310 w 17000"/>
              <a:gd name="T87" fmla="*/ 277691 h 16999"/>
              <a:gd name="T88" fmla="*/ 276331 w 17000"/>
              <a:gd name="T89" fmla="*/ 257012 h 16999"/>
              <a:gd name="T90" fmla="*/ 279035 w 17000"/>
              <a:gd name="T91" fmla="*/ 245790 h 16999"/>
              <a:gd name="T92" fmla="*/ 255672 w 17000"/>
              <a:gd name="T93" fmla="*/ 212527 h 16999"/>
              <a:gd name="T94" fmla="*/ 265992 w 17000"/>
              <a:gd name="T95" fmla="*/ 186918 h 16999"/>
              <a:gd name="T96" fmla="*/ 306427 w 17000"/>
              <a:gd name="T97" fmla="*/ 179725 h 16999"/>
              <a:gd name="T98" fmla="*/ 312277 w 17000"/>
              <a:gd name="T99" fmla="*/ 170305 h 16999"/>
              <a:gd name="T100" fmla="*/ 311376 w 17000"/>
              <a:gd name="T101" fmla="*/ 139747 h 16999"/>
              <a:gd name="T102" fmla="*/ 303741 w 17000"/>
              <a:gd name="T103" fmla="*/ 131211 h 16999"/>
              <a:gd name="T104" fmla="*/ 264208 w 17000"/>
              <a:gd name="T105" fmla="*/ 119528 h 16999"/>
              <a:gd name="T106" fmla="*/ 275889 w 17000"/>
              <a:gd name="T107" fmla="*/ 75043 h 16999"/>
              <a:gd name="T108" fmla="*/ 279035 w 17000"/>
              <a:gd name="T109" fmla="*/ 64262 h 16999"/>
              <a:gd name="T110" fmla="*/ 274528 w 17000"/>
              <a:gd name="T111" fmla="*/ 53481 h 16999"/>
              <a:gd name="T112" fmla="*/ 251625 w 17000"/>
              <a:gd name="T113" fmla="*/ 34146 h 16999"/>
              <a:gd name="T114" fmla="*/ 240384 w 17000"/>
              <a:gd name="T115" fmla="*/ 35507 h 16999"/>
              <a:gd name="T116" fmla="*/ 199949 w 17000"/>
              <a:gd name="T117" fmla="*/ 51218 h 16999"/>
              <a:gd name="T118" fmla="*/ 182436 w 17000"/>
              <a:gd name="T119" fmla="*/ 11682 h 16999"/>
              <a:gd name="T120" fmla="*/ 175243 w 17000"/>
              <a:gd name="T121" fmla="*/ 2704 h 16999"/>
              <a:gd name="T122" fmla="*/ 1455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3" name="Google Shape;40;p2">
            <a:extLst>
              <a:ext uri="{FF2B5EF4-FFF2-40B4-BE49-F238E27FC236}">
                <a16:creationId xmlns:a16="http://schemas.microsoft.com/office/drawing/2014/main" id="{2C8F7C47-A10B-8E4B-B8ED-AA48737145C7}"/>
              </a:ext>
            </a:extLst>
          </p:cNvPr>
          <p:cNvGrpSpPr>
            <a:grpSpLocks/>
          </p:cNvGrpSpPr>
          <p:nvPr/>
        </p:nvGrpSpPr>
        <p:grpSpPr bwMode="auto">
          <a:xfrm>
            <a:off x="5772150" y="4056063"/>
            <a:ext cx="573088" cy="550862"/>
            <a:chOff x="5241175" y="4959100"/>
            <a:chExt cx="539775" cy="517775"/>
          </a:xfrm>
        </p:grpSpPr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CE1E2B9B-100E-A84F-A645-5E508BFF2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58C64EDD-0DC8-BE46-9B5B-937161401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86AC3430-B501-1746-8474-6055C3DB1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16F0C11-5D8E-5D46-8CC6-44A1FA9AA8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D0D248E9-32B7-9643-9051-B21C6D2752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64D11B8F-611B-F94E-BB6D-72E467960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40" name="Google Shape;47;p2">
            <a:extLst>
              <a:ext uri="{FF2B5EF4-FFF2-40B4-BE49-F238E27FC236}">
                <a16:creationId xmlns:a16="http://schemas.microsoft.com/office/drawing/2014/main" id="{C45F07DC-E7B1-5C47-AD9B-4A1FE832D4EB}"/>
              </a:ext>
            </a:extLst>
          </p:cNvPr>
          <p:cNvSpPr>
            <a:spLocks/>
          </p:cNvSpPr>
          <p:nvPr/>
        </p:nvSpPr>
        <p:spPr bwMode="auto">
          <a:xfrm>
            <a:off x="3429000" y="3905250"/>
            <a:ext cx="377825" cy="342900"/>
          </a:xfrm>
          <a:custGeom>
            <a:avLst/>
            <a:gdLst>
              <a:gd name="T0" fmla="*/ 159885 w 16218"/>
              <a:gd name="T1" fmla="*/ 1720 h 14752"/>
              <a:gd name="T2" fmla="*/ 132581 w 16218"/>
              <a:gd name="T3" fmla="*/ 6811 h 14752"/>
              <a:gd name="T4" fmla="*/ 106978 w 16218"/>
              <a:gd name="T5" fmla="*/ 15341 h 14752"/>
              <a:gd name="T6" fmla="*/ 83076 w 16218"/>
              <a:gd name="T7" fmla="*/ 27266 h 14752"/>
              <a:gd name="T8" fmla="*/ 62039 w 16218"/>
              <a:gd name="T9" fmla="*/ 41445 h 14752"/>
              <a:gd name="T10" fmla="*/ 43262 w 16218"/>
              <a:gd name="T11" fmla="*/ 57925 h 14752"/>
              <a:gd name="T12" fmla="*/ 27327 w 16218"/>
              <a:gd name="T13" fmla="*/ 76660 h 14752"/>
              <a:gd name="T14" fmla="*/ 14817 w 16218"/>
              <a:gd name="T15" fmla="*/ 97649 h 14752"/>
              <a:gd name="T16" fmla="*/ 5708 w 16218"/>
              <a:gd name="T17" fmla="*/ 119801 h 14752"/>
              <a:gd name="T18" fmla="*/ 1142 w 16218"/>
              <a:gd name="T19" fmla="*/ 143627 h 14752"/>
              <a:gd name="T20" fmla="*/ 23 w 16218"/>
              <a:gd name="T21" fmla="*/ 168614 h 14752"/>
              <a:gd name="T22" fmla="*/ 4566 w 16218"/>
              <a:gd name="T23" fmla="*/ 194160 h 14752"/>
              <a:gd name="T24" fmla="*/ 13093 w 16218"/>
              <a:gd name="T25" fmla="*/ 218566 h 14752"/>
              <a:gd name="T26" fmla="*/ 25626 w 16218"/>
              <a:gd name="T27" fmla="*/ 240718 h 14752"/>
              <a:gd name="T28" fmla="*/ 42679 w 16218"/>
              <a:gd name="T29" fmla="*/ 261150 h 14752"/>
              <a:gd name="T30" fmla="*/ 62598 w 16218"/>
              <a:gd name="T31" fmla="*/ 279327 h 14752"/>
              <a:gd name="T32" fmla="*/ 47246 w 16218"/>
              <a:gd name="T33" fmla="*/ 305430 h 14752"/>
              <a:gd name="T34" fmla="*/ 27327 w 16218"/>
              <a:gd name="T35" fmla="*/ 326443 h 14752"/>
              <a:gd name="T36" fmla="*/ 11951 w 16218"/>
              <a:gd name="T37" fmla="*/ 336647 h 14752"/>
              <a:gd name="T38" fmla="*/ 2865 w 16218"/>
              <a:gd name="T39" fmla="*/ 341761 h 14752"/>
              <a:gd name="T40" fmla="*/ 39837 w 16218"/>
              <a:gd name="T41" fmla="*/ 342342 h 14752"/>
              <a:gd name="T42" fmla="*/ 67723 w 16218"/>
              <a:gd name="T43" fmla="*/ 336089 h 14752"/>
              <a:gd name="T44" fmla="*/ 97310 w 16218"/>
              <a:gd name="T45" fmla="*/ 322468 h 14752"/>
              <a:gd name="T46" fmla="*/ 124614 w 16218"/>
              <a:gd name="T47" fmla="*/ 310544 h 14752"/>
              <a:gd name="T48" fmla="*/ 151358 w 16218"/>
              <a:gd name="T49" fmla="*/ 316773 h 14752"/>
              <a:gd name="T50" fmla="*/ 179244 w 16218"/>
              <a:gd name="T51" fmla="*/ 320190 h 14752"/>
              <a:gd name="T52" fmla="*/ 217940 w 16218"/>
              <a:gd name="T53" fmla="*/ 318493 h 14752"/>
              <a:gd name="T54" fmla="*/ 245244 w 16218"/>
              <a:gd name="T55" fmla="*/ 312822 h 14752"/>
              <a:gd name="T56" fmla="*/ 270847 w 16218"/>
              <a:gd name="T57" fmla="*/ 304291 h 14752"/>
              <a:gd name="T58" fmla="*/ 294749 w 16218"/>
              <a:gd name="T59" fmla="*/ 292948 h 14752"/>
              <a:gd name="T60" fmla="*/ 315786 w 16218"/>
              <a:gd name="T61" fmla="*/ 278746 h 14752"/>
              <a:gd name="T62" fmla="*/ 334563 w 16218"/>
              <a:gd name="T63" fmla="*/ 261708 h 14752"/>
              <a:gd name="T64" fmla="*/ 350498 w 16218"/>
              <a:gd name="T65" fmla="*/ 242973 h 14752"/>
              <a:gd name="T66" fmla="*/ 363008 w 16218"/>
              <a:gd name="T67" fmla="*/ 222541 h 14752"/>
              <a:gd name="T68" fmla="*/ 372117 w 16218"/>
              <a:gd name="T69" fmla="*/ 199831 h 14752"/>
              <a:gd name="T70" fmla="*/ 376683 w 16218"/>
              <a:gd name="T71" fmla="*/ 176564 h 14752"/>
              <a:gd name="T72" fmla="*/ 377802 w 16218"/>
              <a:gd name="T73" fmla="*/ 151576 h 14752"/>
              <a:gd name="T74" fmla="*/ 373841 w 16218"/>
              <a:gd name="T75" fmla="*/ 127751 h 14752"/>
              <a:gd name="T76" fmla="*/ 366433 w 16218"/>
              <a:gd name="T77" fmla="*/ 105041 h 14752"/>
              <a:gd name="T78" fmla="*/ 355064 w 16218"/>
              <a:gd name="T79" fmla="*/ 83470 h 14752"/>
              <a:gd name="T80" fmla="*/ 340271 w 16218"/>
              <a:gd name="T81" fmla="*/ 64154 h 14752"/>
              <a:gd name="T82" fmla="*/ 322612 w 16218"/>
              <a:gd name="T83" fmla="*/ 46558 h 14752"/>
              <a:gd name="T84" fmla="*/ 302134 w 16218"/>
              <a:gd name="T85" fmla="*/ 31798 h 14752"/>
              <a:gd name="T86" fmla="*/ 278814 w 16218"/>
              <a:gd name="T87" fmla="*/ 19316 h 14752"/>
              <a:gd name="T88" fmla="*/ 253770 w 16218"/>
              <a:gd name="T89" fmla="*/ 9670 h 14752"/>
              <a:gd name="T90" fmla="*/ 227026 w 16218"/>
              <a:gd name="T91" fmla="*/ 2859 h 14752"/>
              <a:gd name="T92" fmla="*/ 198581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anchor="ctr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493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9;p3">
            <a:extLst>
              <a:ext uri="{FF2B5EF4-FFF2-40B4-BE49-F238E27FC236}">
                <a16:creationId xmlns:a16="http://schemas.microsoft.com/office/drawing/2014/main" id="{63FAED0F-BFBA-6446-8C8F-70EA814D60C3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-95250" y="303213"/>
            <a:ext cx="1035050" cy="896937"/>
          </a:xfrm>
          <a:custGeom>
            <a:avLst/>
            <a:gdLst>
              <a:gd name="T0" fmla="*/ 258763 w 120000"/>
              <a:gd name="T1" fmla="*/ 0 h 120000"/>
              <a:gd name="T2" fmla="*/ 0 w 120000"/>
              <a:gd name="T3" fmla="*/ 448424 h 120000"/>
              <a:gd name="T4" fmla="*/ 258763 w 120000"/>
              <a:gd name="T5" fmla="*/ 896937 h 120000"/>
              <a:gd name="T6" fmla="*/ 776288 w 120000"/>
              <a:gd name="T7" fmla="*/ 896937 h 120000"/>
              <a:gd name="T8" fmla="*/ 1035050 w 120000"/>
              <a:gd name="T9" fmla="*/ 448424 h 120000"/>
              <a:gd name="T10" fmla="*/ 776288 w 120000"/>
              <a:gd name="T11" fmla="*/ 0 h 120000"/>
              <a:gd name="T12" fmla="*/ 258763 w 120000"/>
              <a:gd name="T13" fmla="*/ 0 h 120000"/>
              <a:gd name="T14" fmla="*/ 331880 w 120000"/>
              <a:gd name="T15" fmla="*/ 126692 h 120000"/>
              <a:gd name="T16" fmla="*/ 703161 w 120000"/>
              <a:gd name="T17" fmla="*/ 126692 h 120000"/>
              <a:gd name="T18" fmla="*/ 888703 w 120000"/>
              <a:gd name="T19" fmla="*/ 448424 h 120000"/>
              <a:gd name="T20" fmla="*/ 703161 w 120000"/>
              <a:gd name="T21" fmla="*/ 770155 h 120000"/>
              <a:gd name="T22" fmla="*/ 331880 w 120000"/>
              <a:gd name="T23" fmla="*/ 770155 h 120000"/>
              <a:gd name="T24" fmla="*/ 146244 w 120000"/>
              <a:gd name="T25" fmla="*/ 448424 h 120000"/>
              <a:gd name="T26" fmla="*/ 331880 w 120000"/>
              <a:gd name="T27" fmla="*/ 126692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5" name="Google Shape;50;p3">
            <a:extLst>
              <a:ext uri="{FF2B5EF4-FFF2-40B4-BE49-F238E27FC236}">
                <a16:creationId xmlns:a16="http://schemas.microsoft.com/office/drawing/2014/main" id="{C6BF3513-64D6-014E-8675-3F7F609E9287}"/>
              </a:ext>
            </a:extLst>
          </p:cNvPr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6" name="Google Shape;53;p3">
            <a:extLst>
              <a:ext uri="{FF2B5EF4-FFF2-40B4-BE49-F238E27FC236}">
                <a16:creationId xmlns:a16="http://schemas.microsoft.com/office/drawing/2014/main" id="{31788CE2-AF7A-B147-B2EF-8C3EEE8590B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6675" y="313531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54;p3">
            <a:extLst>
              <a:ext uri="{FF2B5EF4-FFF2-40B4-BE49-F238E27FC236}">
                <a16:creationId xmlns:a16="http://schemas.microsoft.com/office/drawing/2014/main" id="{C6C350DC-3D9B-D044-AF9E-ED93F931241F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28675" y="351631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55;p3">
            <a:extLst>
              <a:ext uri="{FF2B5EF4-FFF2-40B4-BE49-F238E27FC236}">
                <a16:creationId xmlns:a16="http://schemas.microsoft.com/office/drawing/2014/main" id="{74E59A7A-CCBB-354A-B354-C49F85E39BE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62000" y="87788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56;p3">
            <a:extLst>
              <a:ext uri="{FF2B5EF4-FFF2-40B4-BE49-F238E27FC236}">
                <a16:creationId xmlns:a16="http://schemas.microsoft.com/office/drawing/2014/main" id="{94A3A0B3-002B-5248-940C-3C34B5A6FBDC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93750" y="4692650"/>
            <a:ext cx="517525" cy="447675"/>
          </a:xfrm>
          <a:prstGeom prst="hexagon">
            <a:avLst>
              <a:gd name="adj" fmla="val 28692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10" name="Google Shape;57;p3">
            <a:extLst>
              <a:ext uri="{FF2B5EF4-FFF2-40B4-BE49-F238E27FC236}">
                <a16:creationId xmlns:a16="http://schemas.microsoft.com/office/drawing/2014/main" id="{83C96C60-A3F9-0D48-8A0E-203569D43348}"/>
              </a:ext>
            </a:extLst>
          </p:cNvPr>
          <p:cNvGrpSpPr>
            <a:grpSpLocks/>
          </p:cNvGrpSpPr>
          <p:nvPr/>
        </p:nvGrpSpPr>
        <p:grpSpPr bwMode="auto">
          <a:xfrm>
            <a:off x="996950" y="1069975"/>
            <a:ext cx="350838" cy="325438"/>
            <a:chOff x="5975075" y="2327500"/>
            <a:chExt cx="420100" cy="388350"/>
          </a:xfrm>
        </p:grpSpPr>
        <p:sp>
          <p:nvSpPr>
            <p:cNvPr id="11" name="Google Shape;58;p3">
              <a:extLst>
                <a:ext uri="{FF2B5EF4-FFF2-40B4-BE49-F238E27FC236}">
                  <a16:creationId xmlns:a16="http://schemas.microsoft.com/office/drawing/2014/main" id="{B177654B-B654-964F-99C1-1BEE7E7D8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59;p3">
              <a:extLst>
                <a:ext uri="{FF2B5EF4-FFF2-40B4-BE49-F238E27FC236}">
                  <a16:creationId xmlns:a16="http://schemas.microsoft.com/office/drawing/2014/main" id="{1A90B194-B7EA-3843-B682-0428B05740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3" name="Google Shape;60;p3">
            <a:extLst>
              <a:ext uri="{FF2B5EF4-FFF2-40B4-BE49-F238E27FC236}">
                <a16:creationId xmlns:a16="http://schemas.microsoft.com/office/drawing/2014/main" id="{33943DDB-19C4-E747-AD52-5BB2FA916AF3}"/>
              </a:ext>
            </a:extLst>
          </p:cNvPr>
          <p:cNvSpPr>
            <a:spLocks/>
          </p:cNvSpPr>
          <p:nvPr/>
        </p:nvSpPr>
        <p:spPr bwMode="auto">
          <a:xfrm>
            <a:off x="393700" y="334645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4" name="Google Shape;61;p3">
            <a:extLst>
              <a:ext uri="{FF2B5EF4-FFF2-40B4-BE49-F238E27FC236}">
                <a16:creationId xmlns:a16="http://schemas.microsoft.com/office/drawing/2014/main" id="{739B3339-684B-4D4B-A41A-5BBAE1008AAD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554038"/>
            <a:ext cx="247650" cy="392112"/>
            <a:chOff x="6718575" y="2318625"/>
            <a:chExt cx="256950" cy="407375"/>
          </a:xfrm>
        </p:grpSpPr>
        <p:sp>
          <p:nvSpPr>
            <p:cNvPr id="15" name="Google Shape;62;p3">
              <a:extLst>
                <a:ext uri="{FF2B5EF4-FFF2-40B4-BE49-F238E27FC236}">
                  <a16:creationId xmlns:a16="http://schemas.microsoft.com/office/drawing/2014/main" id="{B98E537E-B4EB-2D4E-B88B-CCDDE6166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63;p3">
              <a:extLst>
                <a:ext uri="{FF2B5EF4-FFF2-40B4-BE49-F238E27FC236}">
                  <a16:creationId xmlns:a16="http://schemas.microsoft.com/office/drawing/2014/main" id="{606B88A0-4941-B84E-8D09-75962485D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64;p3">
              <a:extLst>
                <a:ext uri="{FF2B5EF4-FFF2-40B4-BE49-F238E27FC236}">
                  <a16:creationId xmlns:a16="http://schemas.microsoft.com/office/drawing/2014/main" id="{5D8B30C6-E2BA-1E4C-8105-BFAEE61E8E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65;p3">
              <a:extLst>
                <a:ext uri="{FF2B5EF4-FFF2-40B4-BE49-F238E27FC236}">
                  <a16:creationId xmlns:a16="http://schemas.microsoft.com/office/drawing/2014/main" id="{4FE54731-C96C-4349-8DE2-16CB990E4B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66;p3">
              <a:extLst>
                <a:ext uri="{FF2B5EF4-FFF2-40B4-BE49-F238E27FC236}">
                  <a16:creationId xmlns:a16="http://schemas.microsoft.com/office/drawing/2014/main" id="{8E68C6BB-A536-5A41-8589-4FBF29AFE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67;p3">
              <a:extLst>
                <a:ext uri="{FF2B5EF4-FFF2-40B4-BE49-F238E27FC236}">
                  <a16:creationId xmlns:a16="http://schemas.microsoft.com/office/drawing/2014/main" id="{1FCC49C8-440B-9D48-BB52-E0F8898E0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68;p3">
              <a:extLst>
                <a:ext uri="{FF2B5EF4-FFF2-40B4-BE49-F238E27FC236}">
                  <a16:creationId xmlns:a16="http://schemas.microsoft.com/office/drawing/2014/main" id="{129B83E2-ED69-0440-84D5-D367D53F5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69;p3">
              <a:extLst>
                <a:ext uri="{FF2B5EF4-FFF2-40B4-BE49-F238E27FC236}">
                  <a16:creationId xmlns:a16="http://schemas.microsoft.com/office/drawing/2014/main" id="{0C17AE8F-9A8E-0C43-8BCE-D82ED34C3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3" name="Google Shape;70;p3">
            <a:extLst>
              <a:ext uri="{FF2B5EF4-FFF2-40B4-BE49-F238E27FC236}">
                <a16:creationId xmlns:a16="http://schemas.microsoft.com/office/drawing/2014/main" id="{A13221CC-DD94-FD4F-B11A-7EF02A65F246}"/>
              </a:ext>
            </a:extLst>
          </p:cNvPr>
          <p:cNvGrpSpPr>
            <a:grpSpLocks/>
          </p:cNvGrpSpPr>
          <p:nvPr/>
        </p:nvGrpSpPr>
        <p:grpSpPr bwMode="auto">
          <a:xfrm>
            <a:off x="1419225" y="3633788"/>
            <a:ext cx="342900" cy="350837"/>
            <a:chOff x="3951850" y="2985350"/>
            <a:chExt cx="407950" cy="416500"/>
          </a:xfrm>
        </p:grpSpPr>
        <p:sp>
          <p:nvSpPr>
            <p:cNvPr id="24" name="Google Shape;71;p3">
              <a:extLst>
                <a:ext uri="{FF2B5EF4-FFF2-40B4-BE49-F238E27FC236}">
                  <a16:creationId xmlns:a16="http://schemas.microsoft.com/office/drawing/2014/main" id="{82446C50-89B5-B842-9574-06E84E2A9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72;p3">
              <a:extLst>
                <a:ext uri="{FF2B5EF4-FFF2-40B4-BE49-F238E27FC236}">
                  <a16:creationId xmlns:a16="http://schemas.microsoft.com/office/drawing/2014/main" id="{10B58278-DA7D-8043-A110-77936901E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73;p3">
              <a:extLst>
                <a:ext uri="{FF2B5EF4-FFF2-40B4-BE49-F238E27FC236}">
                  <a16:creationId xmlns:a16="http://schemas.microsoft.com/office/drawing/2014/main" id="{9296A2D0-A145-B949-A35D-78D4350A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74;p3">
              <a:extLst>
                <a:ext uri="{FF2B5EF4-FFF2-40B4-BE49-F238E27FC236}">
                  <a16:creationId xmlns:a16="http://schemas.microsoft.com/office/drawing/2014/main" id="{D21B4EB4-E4E8-3749-893D-BA810C641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8" name="Google Shape;75;p3">
            <a:extLst>
              <a:ext uri="{FF2B5EF4-FFF2-40B4-BE49-F238E27FC236}">
                <a16:creationId xmlns:a16="http://schemas.microsoft.com/office/drawing/2014/main" id="{C4815A2C-74C4-3D4F-8198-AC4F91221E5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33425" y="3935413"/>
            <a:ext cx="819150" cy="711200"/>
          </a:xfrm>
          <a:prstGeom prst="hexagon">
            <a:avLst>
              <a:gd name="adj" fmla="val 28608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9" name="Google Shape;76;p3">
            <a:extLst>
              <a:ext uri="{FF2B5EF4-FFF2-40B4-BE49-F238E27FC236}">
                <a16:creationId xmlns:a16="http://schemas.microsoft.com/office/drawing/2014/main" id="{91900D5D-34C1-9C49-A5D4-4639F7BA87F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38188" y="10160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77;p3">
            <a:extLst>
              <a:ext uri="{FF2B5EF4-FFF2-40B4-BE49-F238E27FC236}">
                <a16:creationId xmlns:a16="http://schemas.microsoft.com/office/drawing/2014/main" id="{EA3D30AE-2B93-6D4D-BA50-34DE83FC8AEE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292100" y="4148138"/>
            <a:ext cx="1182688" cy="1023937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78;p3">
            <a:extLst>
              <a:ext uri="{FF2B5EF4-FFF2-40B4-BE49-F238E27FC236}">
                <a16:creationId xmlns:a16="http://schemas.microsoft.com/office/drawing/2014/main" id="{358FBDEE-E0BC-844D-8145-CBD6CAF5934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420688" y="-65088"/>
            <a:ext cx="358775" cy="311151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2" name="Google Shape;79;p3">
            <a:extLst>
              <a:ext uri="{FF2B5EF4-FFF2-40B4-BE49-F238E27FC236}">
                <a16:creationId xmlns:a16="http://schemas.microsoft.com/office/drawing/2014/main" id="{50E75B8A-3FBD-E040-BD5D-7DDD724E61E1}"/>
              </a:ext>
            </a:extLst>
          </p:cNvPr>
          <p:cNvSpPr>
            <a:spLocks/>
          </p:cNvSpPr>
          <p:nvPr/>
        </p:nvSpPr>
        <p:spPr bwMode="auto">
          <a:xfrm>
            <a:off x="1019175" y="4167188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3" name="Google Shape;80;p3">
            <a:extLst>
              <a:ext uri="{FF2B5EF4-FFF2-40B4-BE49-F238E27FC236}">
                <a16:creationId xmlns:a16="http://schemas.microsoft.com/office/drawing/2014/main" id="{BE3FC6EC-8EB1-D242-92B5-AD2D68072BBA}"/>
              </a:ext>
            </a:extLst>
          </p:cNvPr>
          <p:cNvGrpSpPr>
            <a:grpSpLocks/>
          </p:cNvGrpSpPr>
          <p:nvPr/>
        </p:nvGrpSpPr>
        <p:grpSpPr bwMode="auto">
          <a:xfrm>
            <a:off x="-50800" y="1452563"/>
            <a:ext cx="625475" cy="600075"/>
            <a:chOff x="5241175" y="4959100"/>
            <a:chExt cx="539775" cy="517775"/>
          </a:xfrm>
        </p:grpSpPr>
        <p:sp>
          <p:nvSpPr>
            <p:cNvPr id="34" name="Google Shape;81;p3">
              <a:extLst>
                <a:ext uri="{FF2B5EF4-FFF2-40B4-BE49-F238E27FC236}">
                  <a16:creationId xmlns:a16="http://schemas.microsoft.com/office/drawing/2014/main" id="{8885B91F-6792-CF45-8920-A387A63E69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82;p3">
              <a:extLst>
                <a:ext uri="{FF2B5EF4-FFF2-40B4-BE49-F238E27FC236}">
                  <a16:creationId xmlns:a16="http://schemas.microsoft.com/office/drawing/2014/main" id="{93B6FDE9-0E01-124C-AD8E-723ACD242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83;p3">
              <a:extLst>
                <a:ext uri="{FF2B5EF4-FFF2-40B4-BE49-F238E27FC236}">
                  <a16:creationId xmlns:a16="http://schemas.microsoft.com/office/drawing/2014/main" id="{1FB42A04-06B5-DF40-9F0D-ADD09D09E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84;p3">
              <a:extLst>
                <a:ext uri="{FF2B5EF4-FFF2-40B4-BE49-F238E27FC236}">
                  <a16:creationId xmlns:a16="http://schemas.microsoft.com/office/drawing/2014/main" id="{40100457-0408-DC47-B90A-61AE6E6E1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85;p3">
              <a:extLst>
                <a:ext uri="{FF2B5EF4-FFF2-40B4-BE49-F238E27FC236}">
                  <a16:creationId xmlns:a16="http://schemas.microsoft.com/office/drawing/2014/main" id="{97BD9868-2161-DB46-AB41-7D1C23CBF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86;p3">
              <a:extLst>
                <a:ext uri="{FF2B5EF4-FFF2-40B4-BE49-F238E27FC236}">
                  <a16:creationId xmlns:a16="http://schemas.microsoft.com/office/drawing/2014/main" id="{D9D8D024-5021-6446-A410-BBA87A7AD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40" name="Google Shape;87;p3">
            <a:extLst>
              <a:ext uri="{FF2B5EF4-FFF2-40B4-BE49-F238E27FC236}">
                <a16:creationId xmlns:a16="http://schemas.microsoft.com/office/drawing/2014/main" id="{4EFED662-B718-DA47-A651-B6AFBBA2DEBB}"/>
              </a:ext>
            </a:extLst>
          </p:cNvPr>
          <p:cNvSpPr>
            <a:spLocks/>
          </p:cNvSpPr>
          <p:nvPr/>
        </p:nvSpPr>
        <p:spPr bwMode="auto">
          <a:xfrm>
            <a:off x="47625" y="4430713"/>
            <a:ext cx="504825" cy="458787"/>
          </a:xfrm>
          <a:custGeom>
            <a:avLst/>
            <a:gdLst>
              <a:gd name="T0" fmla="*/ 213628 w 16218"/>
              <a:gd name="T1" fmla="*/ 2301 h 14752"/>
              <a:gd name="T2" fmla="*/ 177146 w 16218"/>
              <a:gd name="T3" fmla="*/ 9112 h 14752"/>
              <a:gd name="T4" fmla="*/ 142937 w 16218"/>
              <a:gd name="T5" fmla="*/ 20526 h 14752"/>
              <a:gd name="T6" fmla="*/ 111000 w 16218"/>
              <a:gd name="T7" fmla="*/ 36480 h 14752"/>
              <a:gd name="T8" fmla="*/ 82892 w 16218"/>
              <a:gd name="T9" fmla="*/ 55451 h 14752"/>
              <a:gd name="T10" fmla="*/ 57804 w 16218"/>
              <a:gd name="T11" fmla="*/ 77501 h 14752"/>
              <a:gd name="T12" fmla="*/ 36513 w 16218"/>
              <a:gd name="T13" fmla="*/ 102568 h 14752"/>
              <a:gd name="T14" fmla="*/ 19797 w 16218"/>
              <a:gd name="T15" fmla="*/ 130651 h 14752"/>
              <a:gd name="T16" fmla="*/ 7626 w 16218"/>
              <a:gd name="T17" fmla="*/ 160289 h 14752"/>
              <a:gd name="T18" fmla="*/ 1525 w 16218"/>
              <a:gd name="T19" fmla="*/ 192167 h 14752"/>
              <a:gd name="T20" fmla="*/ 31 w 16218"/>
              <a:gd name="T21" fmla="*/ 225599 h 14752"/>
              <a:gd name="T22" fmla="*/ 6101 w 16218"/>
              <a:gd name="T23" fmla="*/ 259778 h 14752"/>
              <a:gd name="T24" fmla="*/ 17494 w 16218"/>
              <a:gd name="T25" fmla="*/ 292433 h 14752"/>
              <a:gd name="T26" fmla="*/ 34240 w 16218"/>
              <a:gd name="T27" fmla="*/ 322071 h 14752"/>
              <a:gd name="T28" fmla="*/ 57025 w 16218"/>
              <a:gd name="T29" fmla="*/ 349408 h 14752"/>
              <a:gd name="T30" fmla="*/ 83639 w 16218"/>
              <a:gd name="T31" fmla="*/ 373729 h 14752"/>
              <a:gd name="T32" fmla="*/ 63126 w 16218"/>
              <a:gd name="T33" fmla="*/ 408654 h 14752"/>
              <a:gd name="T34" fmla="*/ 36513 w 16218"/>
              <a:gd name="T35" fmla="*/ 436768 h 14752"/>
              <a:gd name="T36" fmla="*/ 15968 w 16218"/>
              <a:gd name="T37" fmla="*/ 450421 h 14752"/>
              <a:gd name="T38" fmla="*/ 3829 w 16218"/>
              <a:gd name="T39" fmla="*/ 457263 h 14752"/>
              <a:gd name="T40" fmla="*/ 53228 w 16218"/>
              <a:gd name="T41" fmla="*/ 458041 h 14752"/>
              <a:gd name="T42" fmla="*/ 90488 w 16218"/>
              <a:gd name="T43" fmla="*/ 449675 h 14752"/>
              <a:gd name="T44" fmla="*/ 130019 w 16218"/>
              <a:gd name="T45" fmla="*/ 431450 h 14752"/>
              <a:gd name="T46" fmla="*/ 166501 w 16218"/>
              <a:gd name="T47" fmla="*/ 415496 h 14752"/>
              <a:gd name="T48" fmla="*/ 202235 w 16218"/>
              <a:gd name="T49" fmla="*/ 423831 h 14752"/>
              <a:gd name="T50" fmla="*/ 239495 w 16218"/>
              <a:gd name="T51" fmla="*/ 428402 h 14752"/>
              <a:gd name="T52" fmla="*/ 291197 w 16218"/>
              <a:gd name="T53" fmla="*/ 426132 h 14752"/>
              <a:gd name="T54" fmla="*/ 327679 w 16218"/>
              <a:gd name="T55" fmla="*/ 418544 h 14752"/>
              <a:gd name="T56" fmla="*/ 361888 w 16218"/>
              <a:gd name="T57" fmla="*/ 407130 h 14752"/>
              <a:gd name="T58" fmla="*/ 393825 w 16218"/>
              <a:gd name="T59" fmla="*/ 391953 h 14752"/>
              <a:gd name="T60" fmla="*/ 421933 w 16218"/>
              <a:gd name="T61" fmla="*/ 372951 h 14752"/>
              <a:gd name="T62" fmla="*/ 447021 w 16218"/>
              <a:gd name="T63" fmla="*/ 350155 h 14752"/>
              <a:gd name="T64" fmla="*/ 468313 w 16218"/>
              <a:gd name="T65" fmla="*/ 325088 h 14752"/>
              <a:gd name="T66" fmla="*/ 485028 w 16218"/>
              <a:gd name="T67" fmla="*/ 297751 h 14752"/>
              <a:gd name="T68" fmla="*/ 497199 w 16218"/>
              <a:gd name="T69" fmla="*/ 267367 h 14752"/>
              <a:gd name="T70" fmla="*/ 503300 w 16218"/>
              <a:gd name="T71" fmla="*/ 236235 h 14752"/>
              <a:gd name="T72" fmla="*/ 504794 w 16218"/>
              <a:gd name="T73" fmla="*/ 202803 h 14752"/>
              <a:gd name="T74" fmla="*/ 499502 w 16218"/>
              <a:gd name="T75" fmla="*/ 170926 h 14752"/>
              <a:gd name="T76" fmla="*/ 489604 w 16218"/>
              <a:gd name="T77" fmla="*/ 140541 h 14752"/>
              <a:gd name="T78" fmla="*/ 474413 w 16218"/>
              <a:gd name="T79" fmla="*/ 111680 h 14752"/>
              <a:gd name="T80" fmla="*/ 454648 w 16218"/>
              <a:gd name="T81" fmla="*/ 85836 h 14752"/>
              <a:gd name="T82" fmla="*/ 431053 w 16218"/>
              <a:gd name="T83" fmla="*/ 62293 h 14752"/>
              <a:gd name="T84" fmla="*/ 403692 w 16218"/>
              <a:gd name="T85" fmla="*/ 42545 h 14752"/>
              <a:gd name="T86" fmla="*/ 372533 w 16218"/>
              <a:gd name="T87" fmla="*/ 25844 h 14752"/>
              <a:gd name="T88" fmla="*/ 339071 w 16218"/>
              <a:gd name="T89" fmla="*/ 12938 h 14752"/>
              <a:gd name="T90" fmla="*/ 303337 w 16218"/>
              <a:gd name="T91" fmla="*/ 3825 h 14752"/>
              <a:gd name="T92" fmla="*/ 265330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11C4E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11C4E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290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9;p4">
            <a:extLst>
              <a:ext uri="{FF2B5EF4-FFF2-40B4-BE49-F238E27FC236}">
                <a16:creationId xmlns:a16="http://schemas.microsoft.com/office/drawing/2014/main" id="{2E8019C9-DE0F-6742-8092-9B9BD31E06B8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-95250" y="619125"/>
            <a:ext cx="1035050" cy="895350"/>
          </a:xfrm>
          <a:custGeom>
            <a:avLst/>
            <a:gdLst>
              <a:gd name="T0" fmla="*/ 258763 w 120000"/>
              <a:gd name="T1" fmla="*/ 0 h 120000"/>
              <a:gd name="T2" fmla="*/ 0 w 120000"/>
              <a:gd name="T3" fmla="*/ 447630 h 120000"/>
              <a:gd name="T4" fmla="*/ 258763 w 120000"/>
              <a:gd name="T5" fmla="*/ 895350 h 120000"/>
              <a:gd name="T6" fmla="*/ 776288 w 120000"/>
              <a:gd name="T7" fmla="*/ 895350 h 120000"/>
              <a:gd name="T8" fmla="*/ 1035050 w 120000"/>
              <a:gd name="T9" fmla="*/ 447630 h 120000"/>
              <a:gd name="T10" fmla="*/ 776288 w 120000"/>
              <a:gd name="T11" fmla="*/ 0 h 120000"/>
              <a:gd name="T12" fmla="*/ 258763 w 120000"/>
              <a:gd name="T13" fmla="*/ 0 h 120000"/>
              <a:gd name="T14" fmla="*/ 331880 w 120000"/>
              <a:gd name="T15" fmla="*/ 126468 h 120000"/>
              <a:gd name="T16" fmla="*/ 703161 w 120000"/>
              <a:gd name="T17" fmla="*/ 126468 h 120000"/>
              <a:gd name="T18" fmla="*/ 888703 w 120000"/>
              <a:gd name="T19" fmla="*/ 447630 h 120000"/>
              <a:gd name="T20" fmla="*/ 703161 w 120000"/>
              <a:gd name="T21" fmla="*/ 768792 h 120000"/>
              <a:gd name="T22" fmla="*/ 331880 w 120000"/>
              <a:gd name="T23" fmla="*/ 768792 h 120000"/>
              <a:gd name="T24" fmla="*/ 146244 w 120000"/>
              <a:gd name="T25" fmla="*/ 447630 h 120000"/>
              <a:gd name="T26" fmla="*/ 331880 w 120000"/>
              <a:gd name="T27" fmla="*/ 126468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4" name="Google Shape;90;p4">
            <a:extLst>
              <a:ext uri="{FF2B5EF4-FFF2-40B4-BE49-F238E27FC236}">
                <a16:creationId xmlns:a16="http://schemas.microsoft.com/office/drawing/2014/main" id="{7D1E37B6-FF9B-5F4E-BDD2-8B1C76B31BC0}"/>
              </a:ext>
            </a:extLst>
          </p:cNvPr>
          <p:cNvSpPr/>
          <p:nvPr/>
        </p:nvSpPr>
        <p:spPr>
          <a:xfrm rot="5400000">
            <a:off x="499599" y="1905237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5" name="Google Shape;92;p4">
            <a:extLst>
              <a:ext uri="{FF2B5EF4-FFF2-40B4-BE49-F238E27FC236}">
                <a16:creationId xmlns:a16="http://schemas.microsoft.com/office/drawing/2014/main" id="{C909E8C6-A491-B84D-8E78-845DCE42ED21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28114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6" name="Google Shape;93;p4">
            <a:extLst>
              <a:ext uri="{FF2B5EF4-FFF2-40B4-BE49-F238E27FC236}">
                <a16:creationId xmlns:a16="http://schemas.microsoft.com/office/drawing/2014/main" id="{437F65A0-FB2C-F04C-B8BC-FB560CD4F32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31924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94;p4">
            <a:extLst>
              <a:ext uri="{FF2B5EF4-FFF2-40B4-BE49-F238E27FC236}">
                <a16:creationId xmlns:a16="http://schemas.microsoft.com/office/drawing/2014/main" id="{A110A027-3BDB-9342-BA94-8183DA287F1D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52475" y="120173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95;p4">
            <a:extLst>
              <a:ext uri="{FF2B5EF4-FFF2-40B4-BE49-F238E27FC236}">
                <a16:creationId xmlns:a16="http://schemas.microsoft.com/office/drawing/2014/main" id="{9A9F0E7D-6A66-6944-8B8B-9FB30C5904A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57225" y="4379913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9" name="Google Shape;96;p4">
            <a:extLst>
              <a:ext uri="{FF2B5EF4-FFF2-40B4-BE49-F238E27FC236}">
                <a16:creationId xmlns:a16="http://schemas.microsoft.com/office/drawing/2014/main" id="{84402BD7-62E9-2946-967A-D7D9514584DC}"/>
              </a:ext>
            </a:extLst>
          </p:cNvPr>
          <p:cNvGrpSpPr>
            <a:grpSpLocks/>
          </p:cNvGrpSpPr>
          <p:nvPr/>
        </p:nvGrpSpPr>
        <p:grpSpPr bwMode="auto">
          <a:xfrm>
            <a:off x="987425" y="1393825"/>
            <a:ext cx="350838" cy="325438"/>
            <a:chOff x="5975075" y="2327500"/>
            <a:chExt cx="420100" cy="388350"/>
          </a:xfrm>
        </p:grpSpPr>
        <p:sp>
          <p:nvSpPr>
            <p:cNvPr id="10" name="Google Shape;97;p4">
              <a:extLst>
                <a:ext uri="{FF2B5EF4-FFF2-40B4-BE49-F238E27FC236}">
                  <a16:creationId xmlns:a16="http://schemas.microsoft.com/office/drawing/2014/main" id="{2CEA84DD-049E-E24B-8941-AFF17260D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98;p4">
              <a:extLst>
                <a:ext uri="{FF2B5EF4-FFF2-40B4-BE49-F238E27FC236}">
                  <a16:creationId xmlns:a16="http://schemas.microsoft.com/office/drawing/2014/main" id="{BD730A36-64D8-D846-9D6A-6E39A2ADD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2" name="Google Shape;99;p4">
            <a:extLst>
              <a:ext uri="{FF2B5EF4-FFF2-40B4-BE49-F238E27FC236}">
                <a16:creationId xmlns:a16="http://schemas.microsoft.com/office/drawing/2014/main" id="{06190CE0-1EEB-1E41-BC9A-E82C8A411F0E}"/>
              </a:ext>
            </a:extLst>
          </p:cNvPr>
          <p:cNvSpPr>
            <a:spLocks/>
          </p:cNvSpPr>
          <p:nvPr/>
        </p:nvSpPr>
        <p:spPr bwMode="auto">
          <a:xfrm>
            <a:off x="203200" y="30226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3" name="Google Shape;100;p4">
            <a:extLst>
              <a:ext uri="{FF2B5EF4-FFF2-40B4-BE49-F238E27FC236}">
                <a16:creationId xmlns:a16="http://schemas.microsoft.com/office/drawing/2014/main" id="{D2D61DDA-D5C9-F74C-BAD7-E2987A861F57}"/>
              </a:ext>
            </a:extLst>
          </p:cNvPr>
          <p:cNvGrpSpPr>
            <a:grpSpLocks/>
          </p:cNvGrpSpPr>
          <p:nvPr/>
        </p:nvGrpSpPr>
        <p:grpSpPr bwMode="auto">
          <a:xfrm>
            <a:off x="295275" y="877888"/>
            <a:ext cx="247650" cy="392112"/>
            <a:chOff x="6718575" y="2318625"/>
            <a:chExt cx="256950" cy="407375"/>
          </a:xfrm>
        </p:grpSpPr>
        <p:sp>
          <p:nvSpPr>
            <p:cNvPr id="14" name="Google Shape;101;p4">
              <a:extLst>
                <a:ext uri="{FF2B5EF4-FFF2-40B4-BE49-F238E27FC236}">
                  <a16:creationId xmlns:a16="http://schemas.microsoft.com/office/drawing/2014/main" id="{EB3E2D28-89D3-354F-A7C3-FF3516E77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102;p4">
              <a:extLst>
                <a:ext uri="{FF2B5EF4-FFF2-40B4-BE49-F238E27FC236}">
                  <a16:creationId xmlns:a16="http://schemas.microsoft.com/office/drawing/2014/main" id="{CB75F2F0-68DE-874A-B1D3-3B90409B5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103;p4">
              <a:extLst>
                <a:ext uri="{FF2B5EF4-FFF2-40B4-BE49-F238E27FC236}">
                  <a16:creationId xmlns:a16="http://schemas.microsoft.com/office/drawing/2014/main" id="{73419E0A-6717-914B-B8C5-187B04718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104;p4">
              <a:extLst>
                <a:ext uri="{FF2B5EF4-FFF2-40B4-BE49-F238E27FC236}">
                  <a16:creationId xmlns:a16="http://schemas.microsoft.com/office/drawing/2014/main" id="{C2C07200-9F06-A14C-AFBD-6B881D45C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105;p4">
              <a:extLst>
                <a:ext uri="{FF2B5EF4-FFF2-40B4-BE49-F238E27FC236}">
                  <a16:creationId xmlns:a16="http://schemas.microsoft.com/office/drawing/2014/main" id="{3D9B6E77-2BF5-C642-9E89-F3A0EF30ED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106;p4">
              <a:extLst>
                <a:ext uri="{FF2B5EF4-FFF2-40B4-BE49-F238E27FC236}">
                  <a16:creationId xmlns:a16="http://schemas.microsoft.com/office/drawing/2014/main" id="{7DE06728-8817-C443-A22F-F03155597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107;p4">
              <a:extLst>
                <a:ext uri="{FF2B5EF4-FFF2-40B4-BE49-F238E27FC236}">
                  <a16:creationId xmlns:a16="http://schemas.microsoft.com/office/drawing/2014/main" id="{516CDA08-B330-CA43-81CB-CE4D13138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108;p4">
              <a:extLst>
                <a:ext uri="{FF2B5EF4-FFF2-40B4-BE49-F238E27FC236}">
                  <a16:creationId xmlns:a16="http://schemas.microsoft.com/office/drawing/2014/main" id="{F0995704-E8A7-7D48-A1B3-DB0549F9B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" name="Google Shape;109;p4">
            <a:extLst>
              <a:ext uri="{FF2B5EF4-FFF2-40B4-BE49-F238E27FC236}">
                <a16:creationId xmlns:a16="http://schemas.microsoft.com/office/drawing/2014/main" id="{223B306B-EC86-4F42-BEB1-F9DED792458F}"/>
              </a:ext>
            </a:extLst>
          </p:cNvPr>
          <p:cNvGrpSpPr>
            <a:grpSpLocks/>
          </p:cNvGrpSpPr>
          <p:nvPr/>
        </p:nvGrpSpPr>
        <p:grpSpPr bwMode="auto">
          <a:xfrm>
            <a:off x="1228725" y="3309938"/>
            <a:ext cx="342900" cy="350837"/>
            <a:chOff x="3951850" y="2985350"/>
            <a:chExt cx="407950" cy="416500"/>
          </a:xfrm>
        </p:grpSpPr>
        <p:sp>
          <p:nvSpPr>
            <p:cNvPr id="23" name="Google Shape;110;p4">
              <a:extLst>
                <a:ext uri="{FF2B5EF4-FFF2-40B4-BE49-F238E27FC236}">
                  <a16:creationId xmlns:a16="http://schemas.microsoft.com/office/drawing/2014/main" id="{FDA37CB9-81FD-4545-83D7-781CE01D4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111;p4">
              <a:extLst>
                <a:ext uri="{FF2B5EF4-FFF2-40B4-BE49-F238E27FC236}">
                  <a16:creationId xmlns:a16="http://schemas.microsoft.com/office/drawing/2014/main" id="{8FA52EC9-1F25-C947-8D51-B5E404AC7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112;p4">
              <a:extLst>
                <a:ext uri="{FF2B5EF4-FFF2-40B4-BE49-F238E27FC236}">
                  <a16:creationId xmlns:a16="http://schemas.microsoft.com/office/drawing/2014/main" id="{2660826D-AB85-DF43-B183-0A5A6D588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113;p4">
              <a:extLst>
                <a:ext uri="{FF2B5EF4-FFF2-40B4-BE49-F238E27FC236}">
                  <a16:creationId xmlns:a16="http://schemas.microsoft.com/office/drawing/2014/main" id="{DB12CFE3-91AC-2849-8E43-73A00A397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" name="Google Shape;114;p4">
            <a:extLst>
              <a:ext uri="{FF2B5EF4-FFF2-40B4-BE49-F238E27FC236}">
                <a16:creationId xmlns:a16="http://schemas.microsoft.com/office/drawing/2014/main" id="{C0520FE8-680D-644B-B500-3A33DC077FB5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42925" y="3611563"/>
            <a:ext cx="819150" cy="711200"/>
          </a:xfrm>
          <a:prstGeom prst="hexagon">
            <a:avLst>
              <a:gd name="adj" fmla="val 28608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8" name="Google Shape;115;p4">
            <a:extLst>
              <a:ext uri="{FF2B5EF4-FFF2-40B4-BE49-F238E27FC236}">
                <a16:creationId xmlns:a16="http://schemas.microsoft.com/office/drawing/2014/main" id="{47F76EFA-32C1-204D-8C22-4C5206366641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28663" y="42545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9" name="Google Shape;116;p4">
            <a:extLst>
              <a:ext uri="{FF2B5EF4-FFF2-40B4-BE49-F238E27FC236}">
                <a16:creationId xmlns:a16="http://schemas.microsoft.com/office/drawing/2014/main" id="{2FDEC08A-E1DB-FE43-A1C5-6E06BC45DAB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14300" y="3995738"/>
            <a:ext cx="819150" cy="709612"/>
          </a:xfrm>
          <a:prstGeom prst="hexagon">
            <a:avLst>
              <a:gd name="adj" fmla="val 28661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117;p4">
            <a:extLst>
              <a:ext uri="{FF2B5EF4-FFF2-40B4-BE49-F238E27FC236}">
                <a16:creationId xmlns:a16="http://schemas.microsoft.com/office/drawing/2014/main" id="{5200EEBC-A9BF-674B-854C-0B2F7E38CF58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411163" y="258763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118;p4">
            <a:extLst>
              <a:ext uri="{FF2B5EF4-FFF2-40B4-BE49-F238E27FC236}">
                <a16:creationId xmlns:a16="http://schemas.microsoft.com/office/drawing/2014/main" id="{11977D38-7906-3040-AC9D-22BFB4D388F0}"/>
              </a:ext>
            </a:extLst>
          </p:cNvPr>
          <p:cNvSpPr>
            <a:spLocks/>
          </p:cNvSpPr>
          <p:nvPr/>
        </p:nvSpPr>
        <p:spPr bwMode="auto">
          <a:xfrm>
            <a:off x="828675" y="3843338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2" name="Google Shape;119;p4">
            <a:extLst>
              <a:ext uri="{FF2B5EF4-FFF2-40B4-BE49-F238E27FC236}">
                <a16:creationId xmlns:a16="http://schemas.microsoft.com/office/drawing/2014/main" id="{3AAF827F-80A9-1345-97FA-BD81FCD98071}"/>
              </a:ext>
            </a:extLst>
          </p:cNvPr>
          <p:cNvGrpSpPr>
            <a:grpSpLocks/>
          </p:cNvGrpSpPr>
          <p:nvPr/>
        </p:nvGrpSpPr>
        <p:grpSpPr bwMode="auto">
          <a:xfrm>
            <a:off x="66675" y="1681163"/>
            <a:ext cx="455613" cy="438150"/>
            <a:chOff x="5241175" y="4959100"/>
            <a:chExt cx="539775" cy="517775"/>
          </a:xfrm>
        </p:grpSpPr>
        <p:sp>
          <p:nvSpPr>
            <p:cNvPr id="33" name="Google Shape;120;p4">
              <a:extLst>
                <a:ext uri="{FF2B5EF4-FFF2-40B4-BE49-F238E27FC236}">
                  <a16:creationId xmlns:a16="http://schemas.microsoft.com/office/drawing/2014/main" id="{AD039315-0874-8342-93BA-1DB1F5B13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121;p4">
              <a:extLst>
                <a:ext uri="{FF2B5EF4-FFF2-40B4-BE49-F238E27FC236}">
                  <a16:creationId xmlns:a16="http://schemas.microsoft.com/office/drawing/2014/main" id="{4CE6B304-C172-9348-8796-D55ECE3D9F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122;p4">
              <a:extLst>
                <a:ext uri="{FF2B5EF4-FFF2-40B4-BE49-F238E27FC236}">
                  <a16:creationId xmlns:a16="http://schemas.microsoft.com/office/drawing/2014/main" id="{C7BCD061-4C13-CC4F-B0F9-448569899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123;p4">
              <a:extLst>
                <a:ext uri="{FF2B5EF4-FFF2-40B4-BE49-F238E27FC236}">
                  <a16:creationId xmlns:a16="http://schemas.microsoft.com/office/drawing/2014/main" id="{6FEC970D-D9C7-DE4D-B0F6-08076DB56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124;p4">
              <a:extLst>
                <a:ext uri="{FF2B5EF4-FFF2-40B4-BE49-F238E27FC236}">
                  <a16:creationId xmlns:a16="http://schemas.microsoft.com/office/drawing/2014/main" id="{A741BC31-82B6-004B-A1C4-845AC3284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125;p4">
              <a:extLst>
                <a:ext uri="{FF2B5EF4-FFF2-40B4-BE49-F238E27FC236}">
                  <a16:creationId xmlns:a16="http://schemas.microsoft.com/office/drawing/2014/main" id="{A178CE14-BB07-994A-9048-AC86C1E3E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9" name="Google Shape;126;p4">
            <a:extLst>
              <a:ext uri="{FF2B5EF4-FFF2-40B4-BE49-F238E27FC236}">
                <a16:creationId xmlns:a16="http://schemas.microsoft.com/office/drawing/2014/main" id="{09C25C82-1442-6C4C-806E-5FD8CDAB1A7E}"/>
              </a:ext>
            </a:extLst>
          </p:cNvPr>
          <p:cNvSpPr>
            <a:spLocks/>
          </p:cNvSpPr>
          <p:nvPr/>
        </p:nvSpPr>
        <p:spPr bwMode="auto">
          <a:xfrm>
            <a:off x="144463" y="4214813"/>
            <a:ext cx="300037" cy="273050"/>
          </a:xfrm>
          <a:custGeom>
            <a:avLst/>
            <a:gdLst>
              <a:gd name="T0" fmla="*/ 126967 w 16218"/>
              <a:gd name="T1" fmla="*/ 1370 h 14752"/>
              <a:gd name="T2" fmla="*/ 105285 w 16218"/>
              <a:gd name="T3" fmla="*/ 5423 h 14752"/>
              <a:gd name="T4" fmla="*/ 84953 w 16218"/>
              <a:gd name="T5" fmla="*/ 12216 h 14752"/>
              <a:gd name="T6" fmla="*/ 65972 w 16218"/>
              <a:gd name="T7" fmla="*/ 21711 h 14752"/>
              <a:gd name="T8" fmla="*/ 49266 w 16218"/>
              <a:gd name="T9" fmla="*/ 33002 h 14752"/>
              <a:gd name="T10" fmla="*/ 34355 w 16218"/>
              <a:gd name="T11" fmla="*/ 46125 h 14752"/>
              <a:gd name="T12" fmla="*/ 21701 w 16218"/>
              <a:gd name="T13" fmla="*/ 61044 h 14752"/>
              <a:gd name="T14" fmla="*/ 11766 w 16218"/>
              <a:gd name="T15" fmla="*/ 77758 h 14752"/>
              <a:gd name="T16" fmla="*/ 4533 w 16218"/>
              <a:gd name="T17" fmla="*/ 95397 h 14752"/>
              <a:gd name="T18" fmla="*/ 907 w 16218"/>
              <a:gd name="T19" fmla="*/ 114369 h 14752"/>
              <a:gd name="T20" fmla="*/ 19 w 16218"/>
              <a:gd name="T21" fmla="*/ 134267 h 14752"/>
              <a:gd name="T22" fmla="*/ 3626 w 16218"/>
              <a:gd name="T23" fmla="*/ 154609 h 14752"/>
              <a:gd name="T24" fmla="*/ 10397 w 16218"/>
              <a:gd name="T25" fmla="*/ 174043 h 14752"/>
              <a:gd name="T26" fmla="*/ 20350 w 16218"/>
              <a:gd name="T27" fmla="*/ 191683 h 14752"/>
              <a:gd name="T28" fmla="*/ 33892 w 16218"/>
              <a:gd name="T29" fmla="*/ 207953 h 14752"/>
              <a:gd name="T30" fmla="*/ 49710 w 16218"/>
              <a:gd name="T31" fmla="*/ 222427 h 14752"/>
              <a:gd name="T32" fmla="*/ 37519 w 16218"/>
              <a:gd name="T33" fmla="*/ 243213 h 14752"/>
              <a:gd name="T34" fmla="*/ 21701 w 16218"/>
              <a:gd name="T35" fmla="*/ 259945 h 14752"/>
              <a:gd name="T36" fmla="*/ 9491 w 16218"/>
              <a:gd name="T37" fmla="*/ 268071 h 14752"/>
              <a:gd name="T38" fmla="*/ 2276 w 16218"/>
              <a:gd name="T39" fmla="*/ 272143 h 14752"/>
              <a:gd name="T40" fmla="*/ 31635 w 16218"/>
              <a:gd name="T41" fmla="*/ 272606 h 14752"/>
              <a:gd name="T42" fmla="*/ 53780 w 16218"/>
              <a:gd name="T43" fmla="*/ 267627 h 14752"/>
              <a:gd name="T44" fmla="*/ 77276 w 16218"/>
              <a:gd name="T45" fmla="*/ 256780 h 14752"/>
              <a:gd name="T46" fmla="*/ 98958 w 16218"/>
              <a:gd name="T47" fmla="*/ 247285 h 14752"/>
              <a:gd name="T48" fmla="*/ 120196 w 16218"/>
              <a:gd name="T49" fmla="*/ 252245 h 14752"/>
              <a:gd name="T50" fmla="*/ 142341 w 16218"/>
              <a:gd name="T51" fmla="*/ 254966 h 14752"/>
              <a:gd name="T52" fmla="*/ 173070 w 16218"/>
              <a:gd name="T53" fmla="*/ 253615 h 14752"/>
              <a:gd name="T54" fmla="*/ 194752 w 16218"/>
              <a:gd name="T55" fmla="*/ 249099 h 14752"/>
              <a:gd name="T56" fmla="*/ 215084 w 16218"/>
              <a:gd name="T57" fmla="*/ 242306 h 14752"/>
              <a:gd name="T58" fmla="*/ 234065 w 16218"/>
              <a:gd name="T59" fmla="*/ 233273 h 14752"/>
              <a:gd name="T60" fmla="*/ 250771 w 16218"/>
              <a:gd name="T61" fmla="*/ 221964 h 14752"/>
              <a:gd name="T62" fmla="*/ 265682 w 16218"/>
              <a:gd name="T63" fmla="*/ 208397 h 14752"/>
              <a:gd name="T64" fmla="*/ 278336 w 16218"/>
              <a:gd name="T65" fmla="*/ 193478 h 14752"/>
              <a:gd name="T66" fmla="*/ 288271 w 16218"/>
              <a:gd name="T67" fmla="*/ 177209 h 14752"/>
              <a:gd name="T68" fmla="*/ 295504 w 16218"/>
              <a:gd name="T69" fmla="*/ 159125 h 14752"/>
              <a:gd name="T70" fmla="*/ 299130 w 16218"/>
              <a:gd name="T71" fmla="*/ 140597 h 14752"/>
              <a:gd name="T72" fmla="*/ 300018 w 16218"/>
              <a:gd name="T73" fmla="*/ 120700 h 14752"/>
              <a:gd name="T74" fmla="*/ 296873 w 16218"/>
              <a:gd name="T75" fmla="*/ 101727 h 14752"/>
              <a:gd name="T76" fmla="*/ 290990 w 16218"/>
              <a:gd name="T77" fmla="*/ 83644 h 14752"/>
              <a:gd name="T78" fmla="*/ 281962 w 16218"/>
              <a:gd name="T79" fmla="*/ 66467 h 14752"/>
              <a:gd name="T80" fmla="*/ 270215 w 16218"/>
              <a:gd name="T81" fmla="*/ 51086 h 14752"/>
              <a:gd name="T82" fmla="*/ 256191 w 16218"/>
              <a:gd name="T83" fmla="*/ 37074 h 14752"/>
              <a:gd name="T84" fmla="*/ 239930 w 16218"/>
              <a:gd name="T85" fmla="*/ 25321 h 14752"/>
              <a:gd name="T86" fmla="*/ 221411 w 16218"/>
              <a:gd name="T87" fmla="*/ 15381 h 14752"/>
              <a:gd name="T88" fmla="*/ 201523 w 16218"/>
              <a:gd name="T89" fmla="*/ 7700 h 14752"/>
              <a:gd name="T90" fmla="*/ 180285 w 16218"/>
              <a:gd name="T91" fmla="*/ 2277 h 14752"/>
              <a:gd name="T92" fmla="*/ 157696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0" name="Google Shape;127;p4">
            <a:extLst>
              <a:ext uri="{FF2B5EF4-FFF2-40B4-BE49-F238E27FC236}">
                <a16:creationId xmlns:a16="http://schemas.microsoft.com/office/drawing/2014/main" id="{E61A99BD-CEC8-774E-B730-39BDCCCD24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663" y="1928813"/>
            <a:ext cx="1957387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120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</a:p>
        </p:txBody>
      </p:sp>
      <p:sp>
        <p:nvSpPr>
          <p:cNvPr id="91" name="Google Shape;91;p4"/>
          <p:cNvSpPr txBox="1">
            <a:spLocks noGrp="1"/>
          </p:cNvSpPr>
          <p:nvPr>
            <p:ph type="body" idx="1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spcFirstLastPara="1" anchor="ctr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solidFill>
                  <a:srgbClr val="11C4E0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128;p4">
            <a:extLst>
              <a:ext uri="{FF2B5EF4-FFF2-40B4-BE49-F238E27FC236}">
                <a16:creationId xmlns:a16="http://schemas.microsoft.com/office/drawing/2014/main" id="{7DDD4768-8517-5F4E-9971-D79888A0F73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34A71E-E29C-734B-8AB2-92C1C23006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633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0;p5">
            <a:extLst>
              <a:ext uri="{FF2B5EF4-FFF2-40B4-BE49-F238E27FC236}">
                <a16:creationId xmlns:a16="http://schemas.microsoft.com/office/drawing/2014/main" id="{E138CCDD-622E-6F49-A718-3E60A7BEEBFB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7664450" y="3684588"/>
            <a:ext cx="1033463" cy="895350"/>
          </a:xfrm>
          <a:custGeom>
            <a:avLst/>
            <a:gdLst>
              <a:gd name="T0" fmla="*/ 258366 w 120000"/>
              <a:gd name="T1" fmla="*/ 0 h 120000"/>
              <a:gd name="T2" fmla="*/ 0 w 120000"/>
              <a:gd name="T3" fmla="*/ 447630 h 120000"/>
              <a:gd name="T4" fmla="*/ 258366 w 120000"/>
              <a:gd name="T5" fmla="*/ 895350 h 120000"/>
              <a:gd name="T6" fmla="*/ 775097 w 120000"/>
              <a:gd name="T7" fmla="*/ 895350 h 120000"/>
              <a:gd name="T8" fmla="*/ 1033463 w 120000"/>
              <a:gd name="T9" fmla="*/ 447630 h 120000"/>
              <a:gd name="T10" fmla="*/ 775097 w 120000"/>
              <a:gd name="T11" fmla="*/ 0 h 120000"/>
              <a:gd name="T12" fmla="*/ 258366 w 120000"/>
              <a:gd name="T13" fmla="*/ 0 h 120000"/>
              <a:gd name="T14" fmla="*/ 331371 w 120000"/>
              <a:gd name="T15" fmla="*/ 126468 h 120000"/>
              <a:gd name="T16" fmla="*/ 702083 w 120000"/>
              <a:gd name="T17" fmla="*/ 126468 h 120000"/>
              <a:gd name="T18" fmla="*/ 887340 w 120000"/>
              <a:gd name="T19" fmla="*/ 447630 h 120000"/>
              <a:gd name="T20" fmla="*/ 702083 w 120000"/>
              <a:gd name="T21" fmla="*/ 768792 h 120000"/>
              <a:gd name="T22" fmla="*/ 331371 w 120000"/>
              <a:gd name="T23" fmla="*/ 768792 h 120000"/>
              <a:gd name="T24" fmla="*/ 146020 w 120000"/>
              <a:gd name="T25" fmla="*/ 447630 h 120000"/>
              <a:gd name="T26" fmla="*/ 331371 w 120000"/>
              <a:gd name="T27" fmla="*/ 126468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5" name="Google Shape;131;p5">
            <a:extLst>
              <a:ext uri="{FF2B5EF4-FFF2-40B4-BE49-F238E27FC236}">
                <a16:creationId xmlns:a16="http://schemas.microsoft.com/office/drawing/2014/main" id="{F61A6DB7-CD64-5545-9D7E-76C8AC0594D3}"/>
              </a:ext>
            </a:extLst>
          </p:cNvPr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6" name="Google Shape;134;p5">
            <a:extLst>
              <a:ext uri="{FF2B5EF4-FFF2-40B4-BE49-F238E27FC236}">
                <a16:creationId xmlns:a16="http://schemas.microsoft.com/office/drawing/2014/main" id="{F21E8834-1FF3-3D4A-B66B-E1BBD95D74E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10588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135;p5">
            <a:extLst>
              <a:ext uri="{FF2B5EF4-FFF2-40B4-BE49-F238E27FC236}">
                <a16:creationId xmlns:a16="http://schemas.microsoft.com/office/drawing/2014/main" id="{088DCDE9-C5E5-654D-AFA3-F3E1DFABDA5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14398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136;p5">
            <a:extLst>
              <a:ext uri="{FF2B5EF4-FFF2-40B4-BE49-F238E27FC236}">
                <a16:creationId xmlns:a16="http://schemas.microsoft.com/office/drawing/2014/main" id="{6166E8FA-F3E2-E34D-811E-4C1275F52EA2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495425" y="-131763"/>
            <a:ext cx="819150" cy="709613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137;p5">
            <a:extLst>
              <a:ext uri="{FF2B5EF4-FFF2-40B4-BE49-F238E27FC236}">
                <a16:creationId xmlns:a16="http://schemas.microsoft.com/office/drawing/2014/main" id="{DD8135D1-D22C-5C42-B56D-D73826871F05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27025" y="88900"/>
            <a:ext cx="360363" cy="311150"/>
          </a:xfrm>
          <a:prstGeom prst="hexagon">
            <a:avLst>
              <a:gd name="adj" fmla="val 28745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" name="Google Shape;138;p5">
            <a:extLst>
              <a:ext uri="{FF2B5EF4-FFF2-40B4-BE49-F238E27FC236}">
                <a16:creationId xmlns:a16="http://schemas.microsoft.com/office/drawing/2014/main" id="{92CC7D71-97DE-7748-9644-D84CA1F249A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423068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1" name="Google Shape;139;p5">
            <a:extLst>
              <a:ext uri="{FF2B5EF4-FFF2-40B4-BE49-F238E27FC236}">
                <a16:creationId xmlns:a16="http://schemas.microsoft.com/office/drawing/2014/main" id="{8A284FEC-244D-C84C-8A97-078B9E406AA2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124825" y="461645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2" name="Google Shape;140;p5">
            <a:extLst>
              <a:ext uri="{FF2B5EF4-FFF2-40B4-BE49-F238E27FC236}">
                <a16:creationId xmlns:a16="http://schemas.microsoft.com/office/drawing/2014/main" id="{86B705AE-E604-3743-9CF7-023CC2059E5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821613" y="2935288"/>
            <a:ext cx="819150" cy="709612"/>
          </a:xfrm>
          <a:prstGeom prst="hexagon">
            <a:avLst>
              <a:gd name="adj" fmla="val 28661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3" name="Google Shape;141;p5">
            <a:extLst>
              <a:ext uri="{FF2B5EF4-FFF2-40B4-BE49-F238E27FC236}">
                <a16:creationId xmlns:a16="http://schemas.microsoft.com/office/drawing/2014/main" id="{0F83C6C6-94B0-1E44-8323-B2656B43AF9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3511550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14" name="Google Shape;142;p5">
            <a:extLst>
              <a:ext uri="{FF2B5EF4-FFF2-40B4-BE49-F238E27FC236}">
                <a16:creationId xmlns:a16="http://schemas.microsoft.com/office/drawing/2014/main" id="{BD59EEB3-7759-8442-8B54-99C75D3BA757}"/>
              </a:ext>
            </a:extLst>
          </p:cNvPr>
          <p:cNvGrpSpPr>
            <a:grpSpLocks/>
          </p:cNvGrpSpPr>
          <p:nvPr/>
        </p:nvGrpSpPr>
        <p:grpSpPr bwMode="auto">
          <a:xfrm>
            <a:off x="1730375" y="60325"/>
            <a:ext cx="350838" cy="325438"/>
            <a:chOff x="5975075" y="2327500"/>
            <a:chExt cx="420100" cy="388350"/>
          </a:xfrm>
        </p:grpSpPr>
        <p:sp>
          <p:nvSpPr>
            <p:cNvPr id="15" name="Google Shape;143;p5">
              <a:extLst>
                <a:ext uri="{FF2B5EF4-FFF2-40B4-BE49-F238E27FC236}">
                  <a16:creationId xmlns:a16="http://schemas.microsoft.com/office/drawing/2014/main" id="{B1B8054E-EB06-FC47-A5CD-4CAFB59FA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144;p5">
              <a:extLst>
                <a:ext uri="{FF2B5EF4-FFF2-40B4-BE49-F238E27FC236}">
                  <a16:creationId xmlns:a16="http://schemas.microsoft.com/office/drawing/2014/main" id="{DA4FBC33-2833-A541-827C-81571BE44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7" name="Google Shape;145;p5">
            <a:extLst>
              <a:ext uri="{FF2B5EF4-FFF2-40B4-BE49-F238E27FC236}">
                <a16:creationId xmlns:a16="http://schemas.microsoft.com/office/drawing/2014/main" id="{90CEE7A3-EBF9-A54A-B5EF-F2B961A2791E}"/>
              </a:ext>
            </a:extLst>
          </p:cNvPr>
          <p:cNvSpPr>
            <a:spLocks/>
          </p:cNvSpPr>
          <p:nvPr/>
        </p:nvSpPr>
        <p:spPr bwMode="auto">
          <a:xfrm>
            <a:off x="203200" y="12700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8" name="Google Shape;146;p5">
            <a:extLst>
              <a:ext uri="{FF2B5EF4-FFF2-40B4-BE49-F238E27FC236}">
                <a16:creationId xmlns:a16="http://schemas.microsoft.com/office/drawing/2014/main" id="{D17FD528-C895-904C-8E4E-443D158EFC0C}"/>
              </a:ext>
            </a:extLst>
          </p:cNvPr>
          <p:cNvSpPr>
            <a:spLocks/>
          </p:cNvSpPr>
          <p:nvPr/>
        </p:nvSpPr>
        <p:spPr bwMode="auto">
          <a:xfrm>
            <a:off x="8772525" y="4462463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9" name="Google Shape;147;p5">
            <a:extLst>
              <a:ext uri="{FF2B5EF4-FFF2-40B4-BE49-F238E27FC236}">
                <a16:creationId xmlns:a16="http://schemas.microsoft.com/office/drawing/2014/main" id="{A7B3AB7E-2F7E-C749-9381-43638B9395AC}"/>
              </a:ext>
            </a:extLst>
          </p:cNvPr>
          <p:cNvGrpSpPr>
            <a:grpSpLocks/>
          </p:cNvGrpSpPr>
          <p:nvPr/>
        </p:nvGrpSpPr>
        <p:grpSpPr bwMode="auto">
          <a:xfrm>
            <a:off x="7353300" y="3427413"/>
            <a:ext cx="455613" cy="436562"/>
            <a:chOff x="5241175" y="4959100"/>
            <a:chExt cx="539775" cy="517775"/>
          </a:xfrm>
        </p:grpSpPr>
        <p:sp>
          <p:nvSpPr>
            <p:cNvPr id="20" name="Google Shape;148;p5">
              <a:extLst>
                <a:ext uri="{FF2B5EF4-FFF2-40B4-BE49-F238E27FC236}">
                  <a16:creationId xmlns:a16="http://schemas.microsoft.com/office/drawing/2014/main" id="{CADF9D52-4D31-6942-AAAB-C84735E5C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149;p5">
              <a:extLst>
                <a:ext uri="{FF2B5EF4-FFF2-40B4-BE49-F238E27FC236}">
                  <a16:creationId xmlns:a16="http://schemas.microsoft.com/office/drawing/2014/main" id="{E48FE929-F7BD-BC4A-8705-F5D5F0AAE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150;p5">
              <a:extLst>
                <a:ext uri="{FF2B5EF4-FFF2-40B4-BE49-F238E27FC236}">
                  <a16:creationId xmlns:a16="http://schemas.microsoft.com/office/drawing/2014/main" id="{AAB9F4F3-FD97-9E4D-955D-2A1EB3A2C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151;p5">
              <a:extLst>
                <a:ext uri="{FF2B5EF4-FFF2-40B4-BE49-F238E27FC236}">
                  <a16:creationId xmlns:a16="http://schemas.microsoft.com/office/drawing/2014/main" id="{7584F21B-E7F7-5240-9394-6DC34AFC2C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152;p5">
              <a:extLst>
                <a:ext uri="{FF2B5EF4-FFF2-40B4-BE49-F238E27FC236}">
                  <a16:creationId xmlns:a16="http://schemas.microsoft.com/office/drawing/2014/main" id="{38ED85CA-C344-E943-BC3C-28343B051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153;p5">
              <a:extLst>
                <a:ext uri="{FF2B5EF4-FFF2-40B4-BE49-F238E27FC236}">
                  <a16:creationId xmlns:a16="http://schemas.microsoft.com/office/drawing/2014/main" id="{25DEAB65-AAE2-0A4D-A603-E3821DAE16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" name="Google Shape;154;p5">
            <a:extLst>
              <a:ext uri="{FF2B5EF4-FFF2-40B4-BE49-F238E27FC236}">
                <a16:creationId xmlns:a16="http://schemas.microsoft.com/office/drawing/2014/main" id="{51744B1D-0863-0A48-8AEE-38F807B0D436}"/>
              </a:ext>
            </a:extLst>
          </p:cNvPr>
          <p:cNvSpPr>
            <a:spLocks/>
          </p:cNvSpPr>
          <p:nvPr/>
        </p:nvSpPr>
        <p:spPr bwMode="auto">
          <a:xfrm>
            <a:off x="8081963" y="3154363"/>
            <a:ext cx="300037" cy="273050"/>
          </a:xfrm>
          <a:custGeom>
            <a:avLst/>
            <a:gdLst>
              <a:gd name="T0" fmla="*/ 126967 w 16218"/>
              <a:gd name="T1" fmla="*/ 1370 h 14752"/>
              <a:gd name="T2" fmla="*/ 105285 w 16218"/>
              <a:gd name="T3" fmla="*/ 5423 h 14752"/>
              <a:gd name="T4" fmla="*/ 84953 w 16218"/>
              <a:gd name="T5" fmla="*/ 12216 h 14752"/>
              <a:gd name="T6" fmla="*/ 65972 w 16218"/>
              <a:gd name="T7" fmla="*/ 21711 h 14752"/>
              <a:gd name="T8" fmla="*/ 49266 w 16218"/>
              <a:gd name="T9" fmla="*/ 33002 h 14752"/>
              <a:gd name="T10" fmla="*/ 34355 w 16218"/>
              <a:gd name="T11" fmla="*/ 46125 h 14752"/>
              <a:gd name="T12" fmla="*/ 21701 w 16218"/>
              <a:gd name="T13" fmla="*/ 61044 h 14752"/>
              <a:gd name="T14" fmla="*/ 11766 w 16218"/>
              <a:gd name="T15" fmla="*/ 77758 h 14752"/>
              <a:gd name="T16" fmla="*/ 4533 w 16218"/>
              <a:gd name="T17" fmla="*/ 95397 h 14752"/>
              <a:gd name="T18" fmla="*/ 907 w 16218"/>
              <a:gd name="T19" fmla="*/ 114369 h 14752"/>
              <a:gd name="T20" fmla="*/ 19 w 16218"/>
              <a:gd name="T21" fmla="*/ 134267 h 14752"/>
              <a:gd name="T22" fmla="*/ 3626 w 16218"/>
              <a:gd name="T23" fmla="*/ 154609 h 14752"/>
              <a:gd name="T24" fmla="*/ 10397 w 16218"/>
              <a:gd name="T25" fmla="*/ 174043 h 14752"/>
              <a:gd name="T26" fmla="*/ 20350 w 16218"/>
              <a:gd name="T27" fmla="*/ 191683 h 14752"/>
              <a:gd name="T28" fmla="*/ 33892 w 16218"/>
              <a:gd name="T29" fmla="*/ 207953 h 14752"/>
              <a:gd name="T30" fmla="*/ 49710 w 16218"/>
              <a:gd name="T31" fmla="*/ 222427 h 14752"/>
              <a:gd name="T32" fmla="*/ 37519 w 16218"/>
              <a:gd name="T33" fmla="*/ 243213 h 14752"/>
              <a:gd name="T34" fmla="*/ 21701 w 16218"/>
              <a:gd name="T35" fmla="*/ 259945 h 14752"/>
              <a:gd name="T36" fmla="*/ 9491 w 16218"/>
              <a:gd name="T37" fmla="*/ 268071 h 14752"/>
              <a:gd name="T38" fmla="*/ 2276 w 16218"/>
              <a:gd name="T39" fmla="*/ 272143 h 14752"/>
              <a:gd name="T40" fmla="*/ 31635 w 16218"/>
              <a:gd name="T41" fmla="*/ 272606 h 14752"/>
              <a:gd name="T42" fmla="*/ 53780 w 16218"/>
              <a:gd name="T43" fmla="*/ 267627 h 14752"/>
              <a:gd name="T44" fmla="*/ 77276 w 16218"/>
              <a:gd name="T45" fmla="*/ 256780 h 14752"/>
              <a:gd name="T46" fmla="*/ 98958 w 16218"/>
              <a:gd name="T47" fmla="*/ 247285 h 14752"/>
              <a:gd name="T48" fmla="*/ 120196 w 16218"/>
              <a:gd name="T49" fmla="*/ 252245 h 14752"/>
              <a:gd name="T50" fmla="*/ 142341 w 16218"/>
              <a:gd name="T51" fmla="*/ 254966 h 14752"/>
              <a:gd name="T52" fmla="*/ 173070 w 16218"/>
              <a:gd name="T53" fmla="*/ 253615 h 14752"/>
              <a:gd name="T54" fmla="*/ 194752 w 16218"/>
              <a:gd name="T55" fmla="*/ 249099 h 14752"/>
              <a:gd name="T56" fmla="*/ 215084 w 16218"/>
              <a:gd name="T57" fmla="*/ 242306 h 14752"/>
              <a:gd name="T58" fmla="*/ 234065 w 16218"/>
              <a:gd name="T59" fmla="*/ 233273 h 14752"/>
              <a:gd name="T60" fmla="*/ 250771 w 16218"/>
              <a:gd name="T61" fmla="*/ 221964 h 14752"/>
              <a:gd name="T62" fmla="*/ 265682 w 16218"/>
              <a:gd name="T63" fmla="*/ 208397 h 14752"/>
              <a:gd name="T64" fmla="*/ 278336 w 16218"/>
              <a:gd name="T65" fmla="*/ 193478 h 14752"/>
              <a:gd name="T66" fmla="*/ 288271 w 16218"/>
              <a:gd name="T67" fmla="*/ 177209 h 14752"/>
              <a:gd name="T68" fmla="*/ 295504 w 16218"/>
              <a:gd name="T69" fmla="*/ 159125 h 14752"/>
              <a:gd name="T70" fmla="*/ 299130 w 16218"/>
              <a:gd name="T71" fmla="*/ 140597 h 14752"/>
              <a:gd name="T72" fmla="*/ 300018 w 16218"/>
              <a:gd name="T73" fmla="*/ 120700 h 14752"/>
              <a:gd name="T74" fmla="*/ 296873 w 16218"/>
              <a:gd name="T75" fmla="*/ 101727 h 14752"/>
              <a:gd name="T76" fmla="*/ 290990 w 16218"/>
              <a:gd name="T77" fmla="*/ 83644 h 14752"/>
              <a:gd name="T78" fmla="*/ 281962 w 16218"/>
              <a:gd name="T79" fmla="*/ 66467 h 14752"/>
              <a:gd name="T80" fmla="*/ 270215 w 16218"/>
              <a:gd name="T81" fmla="*/ 51086 h 14752"/>
              <a:gd name="T82" fmla="*/ 256191 w 16218"/>
              <a:gd name="T83" fmla="*/ 37074 h 14752"/>
              <a:gd name="T84" fmla="*/ 239930 w 16218"/>
              <a:gd name="T85" fmla="*/ 25321 h 14752"/>
              <a:gd name="T86" fmla="*/ 221411 w 16218"/>
              <a:gd name="T87" fmla="*/ 15381 h 14752"/>
              <a:gd name="T88" fmla="*/ 201523 w 16218"/>
              <a:gd name="T89" fmla="*/ 7700 h 14752"/>
              <a:gd name="T90" fmla="*/ 180285 w 16218"/>
              <a:gd name="T91" fmla="*/ 2277 h 14752"/>
              <a:gd name="T92" fmla="*/ 157696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27" name="Google Shape;155;p5">
            <a:extLst>
              <a:ext uri="{FF2B5EF4-FFF2-40B4-BE49-F238E27FC236}">
                <a16:creationId xmlns:a16="http://schemas.microsoft.com/office/drawing/2014/main" id="{3C630643-4A3F-FE47-B1C5-31CDBA305796}"/>
              </a:ext>
            </a:extLst>
          </p:cNvPr>
          <p:cNvGrpSpPr>
            <a:grpSpLocks/>
          </p:cNvGrpSpPr>
          <p:nvPr/>
        </p:nvGrpSpPr>
        <p:grpSpPr bwMode="auto">
          <a:xfrm>
            <a:off x="904875" y="515938"/>
            <a:ext cx="382588" cy="606425"/>
            <a:chOff x="6718575" y="2318625"/>
            <a:chExt cx="256950" cy="407375"/>
          </a:xfrm>
        </p:grpSpPr>
        <p:sp>
          <p:nvSpPr>
            <p:cNvPr id="28" name="Google Shape;156;p5">
              <a:extLst>
                <a:ext uri="{FF2B5EF4-FFF2-40B4-BE49-F238E27FC236}">
                  <a16:creationId xmlns:a16="http://schemas.microsoft.com/office/drawing/2014/main" id="{19E06585-DFBA-B949-B603-BD18E5F7B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157;p5">
              <a:extLst>
                <a:ext uri="{FF2B5EF4-FFF2-40B4-BE49-F238E27FC236}">
                  <a16:creationId xmlns:a16="http://schemas.microsoft.com/office/drawing/2014/main" id="{214BCC4C-B95C-7B4A-AE4D-CE76ED657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158;p5">
              <a:extLst>
                <a:ext uri="{FF2B5EF4-FFF2-40B4-BE49-F238E27FC236}">
                  <a16:creationId xmlns:a16="http://schemas.microsoft.com/office/drawing/2014/main" id="{5A8745BF-D8B1-FC4B-9023-3AFEF6ECB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159;p5">
              <a:extLst>
                <a:ext uri="{FF2B5EF4-FFF2-40B4-BE49-F238E27FC236}">
                  <a16:creationId xmlns:a16="http://schemas.microsoft.com/office/drawing/2014/main" id="{1B81B533-275D-B847-B7A4-88758B314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160;p5">
              <a:extLst>
                <a:ext uri="{FF2B5EF4-FFF2-40B4-BE49-F238E27FC236}">
                  <a16:creationId xmlns:a16="http://schemas.microsoft.com/office/drawing/2014/main" id="{2B9D134F-CBD0-324B-B9A8-44770E214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161;p5">
              <a:extLst>
                <a:ext uri="{FF2B5EF4-FFF2-40B4-BE49-F238E27FC236}">
                  <a16:creationId xmlns:a16="http://schemas.microsoft.com/office/drawing/2014/main" id="{C5CF4CCA-148A-E74B-A430-150C5992C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162;p5">
              <a:extLst>
                <a:ext uri="{FF2B5EF4-FFF2-40B4-BE49-F238E27FC236}">
                  <a16:creationId xmlns:a16="http://schemas.microsoft.com/office/drawing/2014/main" id="{CA91C147-65F5-7F4F-89BB-421D458D2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163;p5">
              <a:extLst>
                <a:ext uri="{FF2B5EF4-FFF2-40B4-BE49-F238E27FC236}">
                  <a16:creationId xmlns:a16="http://schemas.microsoft.com/office/drawing/2014/main" id="{E422F8CB-176F-F64E-8EF3-25A00AD59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36" name="Google Shape;164;p5">
            <a:extLst>
              <a:ext uri="{FF2B5EF4-FFF2-40B4-BE49-F238E27FC236}">
                <a16:creationId xmlns:a16="http://schemas.microsoft.com/office/drawing/2014/main" id="{4A401D47-2187-2D40-81B3-C221A3E3DB7A}"/>
              </a:ext>
            </a:extLst>
          </p:cNvPr>
          <p:cNvGrpSpPr>
            <a:grpSpLocks/>
          </p:cNvGrpSpPr>
          <p:nvPr/>
        </p:nvGrpSpPr>
        <p:grpSpPr bwMode="auto">
          <a:xfrm>
            <a:off x="336550" y="1839913"/>
            <a:ext cx="341313" cy="350837"/>
            <a:chOff x="3951850" y="2985350"/>
            <a:chExt cx="407950" cy="416500"/>
          </a:xfrm>
        </p:grpSpPr>
        <p:sp>
          <p:nvSpPr>
            <p:cNvPr id="37" name="Google Shape;165;p5">
              <a:extLst>
                <a:ext uri="{FF2B5EF4-FFF2-40B4-BE49-F238E27FC236}">
                  <a16:creationId xmlns:a16="http://schemas.microsoft.com/office/drawing/2014/main" id="{E5DA9913-58D5-2E44-8961-244E47FD4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166;p5">
              <a:extLst>
                <a:ext uri="{FF2B5EF4-FFF2-40B4-BE49-F238E27FC236}">
                  <a16:creationId xmlns:a16="http://schemas.microsoft.com/office/drawing/2014/main" id="{AB7B6A8D-A48D-0345-9EE0-F5C8D1E3F1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167;p5">
              <a:extLst>
                <a:ext uri="{FF2B5EF4-FFF2-40B4-BE49-F238E27FC236}">
                  <a16:creationId xmlns:a16="http://schemas.microsoft.com/office/drawing/2014/main" id="{12AE713A-B8C1-B540-A673-F749C25399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168;p5">
              <a:extLst>
                <a:ext uri="{FF2B5EF4-FFF2-40B4-BE49-F238E27FC236}">
                  <a16:creationId xmlns:a16="http://schemas.microsoft.com/office/drawing/2014/main" id="{DEA808F0-840B-D24C-BD1B-6220C201B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603838"/>
            <a:ext cx="4944300" cy="6453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rgbClr val="17476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0375" y="1514554"/>
            <a:ext cx="4944300" cy="16599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Font typeface="Muli"/>
              <a:buChar char="◇"/>
              <a:defRPr>
                <a:solidFill>
                  <a:srgbClr val="174769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169;p5">
            <a:extLst>
              <a:ext uri="{FF2B5EF4-FFF2-40B4-BE49-F238E27FC236}">
                <a16:creationId xmlns:a16="http://schemas.microsoft.com/office/drawing/2014/main" id="{B618F67C-3C9B-2D47-95AC-C6DD6C0CAFC2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54D74D-04A3-DC41-85BE-66EE1B054D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521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71;p6">
            <a:extLst>
              <a:ext uri="{FF2B5EF4-FFF2-40B4-BE49-F238E27FC236}">
                <a16:creationId xmlns:a16="http://schemas.microsoft.com/office/drawing/2014/main" id="{41FFB75B-0288-7944-A69A-A872576314B0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7664450" y="3684588"/>
            <a:ext cx="1033463" cy="895350"/>
          </a:xfrm>
          <a:custGeom>
            <a:avLst/>
            <a:gdLst>
              <a:gd name="T0" fmla="*/ 258366 w 120000"/>
              <a:gd name="T1" fmla="*/ 0 h 120000"/>
              <a:gd name="T2" fmla="*/ 0 w 120000"/>
              <a:gd name="T3" fmla="*/ 447630 h 120000"/>
              <a:gd name="T4" fmla="*/ 258366 w 120000"/>
              <a:gd name="T5" fmla="*/ 895350 h 120000"/>
              <a:gd name="T6" fmla="*/ 775097 w 120000"/>
              <a:gd name="T7" fmla="*/ 895350 h 120000"/>
              <a:gd name="T8" fmla="*/ 1033463 w 120000"/>
              <a:gd name="T9" fmla="*/ 447630 h 120000"/>
              <a:gd name="T10" fmla="*/ 775097 w 120000"/>
              <a:gd name="T11" fmla="*/ 0 h 120000"/>
              <a:gd name="T12" fmla="*/ 258366 w 120000"/>
              <a:gd name="T13" fmla="*/ 0 h 120000"/>
              <a:gd name="T14" fmla="*/ 331371 w 120000"/>
              <a:gd name="T15" fmla="*/ 126468 h 120000"/>
              <a:gd name="T16" fmla="*/ 702083 w 120000"/>
              <a:gd name="T17" fmla="*/ 126468 h 120000"/>
              <a:gd name="T18" fmla="*/ 887340 w 120000"/>
              <a:gd name="T19" fmla="*/ 447630 h 120000"/>
              <a:gd name="T20" fmla="*/ 702083 w 120000"/>
              <a:gd name="T21" fmla="*/ 768792 h 120000"/>
              <a:gd name="T22" fmla="*/ 331371 w 120000"/>
              <a:gd name="T23" fmla="*/ 768792 h 120000"/>
              <a:gd name="T24" fmla="*/ 146020 w 120000"/>
              <a:gd name="T25" fmla="*/ 447630 h 120000"/>
              <a:gd name="T26" fmla="*/ 331371 w 120000"/>
              <a:gd name="T27" fmla="*/ 126468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6" name="Google Shape;172;p6">
            <a:extLst>
              <a:ext uri="{FF2B5EF4-FFF2-40B4-BE49-F238E27FC236}">
                <a16:creationId xmlns:a16="http://schemas.microsoft.com/office/drawing/2014/main" id="{A76C9EB9-855A-6140-B1B7-68938BB904EB}"/>
              </a:ext>
            </a:extLst>
          </p:cNvPr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7" name="Google Shape;176;p6">
            <a:extLst>
              <a:ext uri="{FF2B5EF4-FFF2-40B4-BE49-F238E27FC236}">
                <a16:creationId xmlns:a16="http://schemas.microsoft.com/office/drawing/2014/main" id="{59FF74E1-BBBD-F94E-89CE-0D559C37E4BF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10588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177;p6">
            <a:extLst>
              <a:ext uri="{FF2B5EF4-FFF2-40B4-BE49-F238E27FC236}">
                <a16:creationId xmlns:a16="http://schemas.microsoft.com/office/drawing/2014/main" id="{5BF7A06D-D3E2-474C-AD0A-135426980E3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14398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178;p6">
            <a:extLst>
              <a:ext uri="{FF2B5EF4-FFF2-40B4-BE49-F238E27FC236}">
                <a16:creationId xmlns:a16="http://schemas.microsoft.com/office/drawing/2014/main" id="{0FEFEA74-45EE-884C-86C5-61E606E1E73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495425" y="-131763"/>
            <a:ext cx="819150" cy="709613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" name="Google Shape;179;p6">
            <a:extLst>
              <a:ext uri="{FF2B5EF4-FFF2-40B4-BE49-F238E27FC236}">
                <a16:creationId xmlns:a16="http://schemas.microsoft.com/office/drawing/2014/main" id="{5195C50E-0A63-B544-945B-C349BF200C7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27025" y="88900"/>
            <a:ext cx="360363" cy="311150"/>
          </a:xfrm>
          <a:prstGeom prst="hexagon">
            <a:avLst>
              <a:gd name="adj" fmla="val 28745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11" name="Google Shape;180;p6">
            <a:extLst>
              <a:ext uri="{FF2B5EF4-FFF2-40B4-BE49-F238E27FC236}">
                <a16:creationId xmlns:a16="http://schemas.microsoft.com/office/drawing/2014/main" id="{FCD86709-C7B2-DA4C-98F0-856FD2680D69}"/>
              </a:ext>
            </a:extLst>
          </p:cNvPr>
          <p:cNvGrpSpPr>
            <a:grpSpLocks/>
          </p:cNvGrpSpPr>
          <p:nvPr/>
        </p:nvGrpSpPr>
        <p:grpSpPr bwMode="auto">
          <a:xfrm>
            <a:off x="1730375" y="60325"/>
            <a:ext cx="350838" cy="325438"/>
            <a:chOff x="5975075" y="2327500"/>
            <a:chExt cx="420100" cy="388350"/>
          </a:xfrm>
        </p:grpSpPr>
        <p:sp>
          <p:nvSpPr>
            <p:cNvPr id="12" name="Google Shape;181;p6">
              <a:extLst>
                <a:ext uri="{FF2B5EF4-FFF2-40B4-BE49-F238E27FC236}">
                  <a16:creationId xmlns:a16="http://schemas.microsoft.com/office/drawing/2014/main" id="{A520AE85-A00A-F949-A3F7-D8F06013E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182;p6">
              <a:extLst>
                <a:ext uri="{FF2B5EF4-FFF2-40B4-BE49-F238E27FC236}">
                  <a16:creationId xmlns:a16="http://schemas.microsoft.com/office/drawing/2014/main" id="{37D7FFFF-CAEF-8F48-98B6-D6120CFE1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4" name="Google Shape;183;p6">
            <a:extLst>
              <a:ext uri="{FF2B5EF4-FFF2-40B4-BE49-F238E27FC236}">
                <a16:creationId xmlns:a16="http://schemas.microsoft.com/office/drawing/2014/main" id="{D74738A2-3316-584C-BA7E-00924349A3E0}"/>
              </a:ext>
            </a:extLst>
          </p:cNvPr>
          <p:cNvSpPr>
            <a:spLocks/>
          </p:cNvSpPr>
          <p:nvPr/>
        </p:nvSpPr>
        <p:spPr bwMode="auto">
          <a:xfrm>
            <a:off x="203200" y="12700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5" name="Google Shape;184;p6">
            <a:extLst>
              <a:ext uri="{FF2B5EF4-FFF2-40B4-BE49-F238E27FC236}">
                <a16:creationId xmlns:a16="http://schemas.microsoft.com/office/drawing/2014/main" id="{C34516DD-DC5D-F94F-A328-3FDDF810F209}"/>
              </a:ext>
            </a:extLst>
          </p:cNvPr>
          <p:cNvGrpSpPr>
            <a:grpSpLocks/>
          </p:cNvGrpSpPr>
          <p:nvPr/>
        </p:nvGrpSpPr>
        <p:grpSpPr bwMode="auto">
          <a:xfrm>
            <a:off x="904875" y="515938"/>
            <a:ext cx="382588" cy="606425"/>
            <a:chOff x="6718575" y="2318625"/>
            <a:chExt cx="256950" cy="407375"/>
          </a:xfrm>
        </p:grpSpPr>
        <p:sp>
          <p:nvSpPr>
            <p:cNvPr id="16" name="Google Shape;185;p6">
              <a:extLst>
                <a:ext uri="{FF2B5EF4-FFF2-40B4-BE49-F238E27FC236}">
                  <a16:creationId xmlns:a16="http://schemas.microsoft.com/office/drawing/2014/main" id="{7EDBA505-3DE9-D84B-9DDF-784B8CB12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186;p6">
              <a:extLst>
                <a:ext uri="{FF2B5EF4-FFF2-40B4-BE49-F238E27FC236}">
                  <a16:creationId xmlns:a16="http://schemas.microsoft.com/office/drawing/2014/main" id="{01594426-1512-0E4F-A7B7-384C05871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187;p6">
              <a:extLst>
                <a:ext uri="{FF2B5EF4-FFF2-40B4-BE49-F238E27FC236}">
                  <a16:creationId xmlns:a16="http://schemas.microsoft.com/office/drawing/2014/main" id="{BE08217E-91F8-BF40-9B06-9FD16F7A9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188;p6">
              <a:extLst>
                <a:ext uri="{FF2B5EF4-FFF2-40B4-BE49-F238E27FC236}">
                  <a16:creationId xmlns:a16="http://schemas.microsoft.com/office/drawing/2014/main" id="{6F76AFAA-3B6B-034C-9EB0-A8B216B2DD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189;p6">
              <a:extLst>
                <a:ext uri="{FF2B5EF4-FFF2-40B4-BE49-F238E27FC236}">
                  <a16:creationId xmlns:a16="http://schemas.microsoft.com/office/drawing/2014/main" id="{EB8D9BA0-0AE1-7346-9CB0-D427D4E41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190;p6">
              <a:extLst>
                <a:ext uri="{FF2B5EF4-FFF2-40B4-BE49-F238E27FC236}">
                  <a16:creationId xmlns:a16="http://schemas.microsoft.com/office/drawing/2014/main" id="{0863FB54-08EA-DA4D-AFA2-A09BE67E8D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191;p6">
              <a:extLst>
                <a:ext uri="{FF2B5EF4-FFF2-40B4-BE49-F238E27FC236}">
                  <a16:creationId xmlns:a16="http://schemas.microsoft.com/office/drawing/2014/main" id="{E1B87A8C-3CBB-7A43-8E71-85AB2DC45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192;p6">
              <a:extLst>
                <a:ext uri="{FF2B5EF4-FFF2-40B4-BE49-F238E27FC236}">
                  <a16:creationId xmlns:a16="http://schemas.microsoft.com/office/drawing/2014/main" id="{2BD41041-73A5-B646-96D6-DF2169E92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4" name="Google Shape;193;p6">
            <a:extLst>
              <a:ext uri="{FF2B5EF4-FFF2-40B4-BE49-F238E27FC236}">
                <a16:creationId xmlns:a16="http://schemas.microsoft.com/office/drawing/2014/main" id="{B8547634-4148-BE40-8F97-36D29E72311E}"/>
              </a:ext>
            </a:extLst>
          </p:cNvPr>
          <p:cNvGrpSpPr>
            <a:grpSpLocks/>
          </p:cNvGrpSpPr>
          <p:nvPr/>
        </p:nvGrpSpPr>
        <p:grpSpPr bwMode="auto">
          <a:xfrm>
            <a:off x="336550" y="1839913"/>
            <a:ext cx="341313" cy="350837"/>
            <a:chOff x="3951850" y="2985350"/>
            <a:chExt cx="407950" cy="416500"/>
          </a:xfrm>
        </p:grpSpPr>
        <p:sp>
          <p:nvSpPr>
            <p:cNvPr id="25" name="Google Shape;194;p6">
              <a:extLst>
                <a:ext uri="{FF2B5EF4-FFF2-40B4-BE49-F238E27FC236}">
                  <a16:creationId xmlns:a16="http://schemas.microsoft.com/office/drawing/2014/main" id="{E3C4887A-5FA7-A44C-AA79-EBD3427FF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195;p6">
              <a:extLst>
                <a:ext uri="{FF2B5EF4-FFF2-40B4-BE49-F238E27FC236}">
                  <a16:creationId xmlns:a16="http://schemas.microsoft.com/office/drawing/2014/main" id="{B6CE96BD-878D-AA48-9965-44E0C5DF88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196;p6">
              <a:extLst>
                <a:ext uri="{FF2B5EF4-FFF2-40B4-BE49-F238E27FC236}">
                  <a16:creationId xmlns:a16="http://schemas.microsoft.com/office/drawing/2014/main" id="{926802AE-E5EC-FC43-B67D-B30716264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197;p6">
              <a:extLst>
                <a:ext uri="{FF2B5EF4-FFF2-40B4-BE49-F238E27FC236}">
                  <a16:creationId xmlns:a16="http://schemas.microsoft.com/office/drawing/2014/main" id="{9318849E-3FE9-1B48-94BB-317C77086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9" name="Google Shape;198;p6">
            <a:extLst>
              <a:ext uri="{FF2B5EF4-FFF2-40B4-BE49-F238E27FC236}">
                <a16:creationId xmlns:a16="http://schemas.microsoft.com/office/drawing/2014/main" id="{CA619073-D9BA-3043-A4D7-68B6FADFBFAD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423068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199;p6">
            <a:extLst>
              <a:ext uri="{FF2B5EF4-FFF2-40B4-BE49-F238E27FC236}">
                <a16:creationId xmlns:a16="http://schemas.microsoft.com/office/drawing/2014/main" id="{59E9083F-9F5F-C046-9D6B-FA074C1E737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124825" y="461645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200;p6">
            <a:extLst>
              <a:ext uri="{FF2B5EF4-FFF2-40B4-BE49-F238E27FC236}">
                <a16:creationId xmlns:a16="http://schemas.microsoft.com/office/drawing/2014/main" id="{8985A702-8E12-6042-8DE5-FADC1144194E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821613" y="2935288"/>
            <a:ext cx="819150" cy="709612"/>
          </a:xfrm>
          <a:prstGeom prst="hexagon">
            <a:avLst>
              <a:gd name="adj" fmla="val 28661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2" name="Google Shape;201;p6">
            <a:extLst>
              <a:ext uri="{FF2B5EF4-FFF2-40B4-BE49-F238E27FC236}">
                <a16:creationId xmlns:a16="http://schemas.microsoft.com/office/drawing/2014/main" id="{4246E0C7-73FC-3845-9CDE-508EFDE02FDD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3511550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3" name="Google Shape;202;p6">
            <a:extLst>
              <a:ext uri="{FF2B5EF4-FFF2-40B4-BE49-F238E27FC236}">
                <a16:creationId xmlns:a16="http://schemas.microsoft.com/office/drawing/2014/main" id="{B16DDA5F-397D-2D41-8311-CC97086697AC}"/>
              </a:ext>
            </a:extLst>
          </p:cNvPr>
          <p:cNvSpPr>
            <a:spLocks/>
          </p:cNvSpPr>
          <p:nvPr/>
        </p:nvSpPr>
        <p:spPr bwMode="auto">
          <a:xfrm>
            <a:off x="8772525" y="4462463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4" name="Google Shape;203;p6">
            <a:extLst>
              <a:ext uri="{FF2B5EF4-FFF2-40B4-BE49-F238E27FC236}">
                <a16:creationId xmlns:a16="http://schemas.microsoft.com/office/drawing/2014/main" id="{A8F8A72D-323D-3246-834C-9D018639C85D}"/>
              </a:ext>
            </a:extLst>
          </p:cNvPr>
          <p:cNvGrpSpPr>
            <a:grpSpLocks/>
          </p:cNvGrpSpPr>
          <p:nvPr/>
        </p:nvGrpSpPr>
        <p:grpSpPr bwMode="auto">
          <a:xfrm>
            <a:off x="7353300" y="3427413"/>
            <a:ext cx="455613" cy="436562"/>
            <a:chOff x="5241175" y="4959100"/>
            <a:chExt cx="539775" cy="517775"/>
          </a:xfrm>
        </p:grpSpPr>
        <p:sp>
          <p:nvSpPr>
            <p:cNvPr id="35" name="Google Shape;204;p6">
              <a:extLst>
                <a:ext uri="{FF2B5EF4-FFF2-40B4-BE49-F238E27FC236}">
                  <a16:creationId xmlns:a16="http://schemas.microsoft.com/office/drawing/2014/main" id="{098340F6-0179-4644-88F3-F097EDD33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205;p6">
              <a:extLst>
                <a:ext uri="{FF2B5EF4-FFF2-40B4-BE49-F238E27FC236}">
                  <a16:creationId xmlns:a16="http://schemas.microsoft.com/office/drawing/2014/main" id="{A6969CD1-2A7E-FE4E-8CEB-940B079D8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206;p6">
              <a:extLst>
                <a:ext uri="{FF2B5EF4-FFF2-40B4-BE49-F238E27FC236}">
                  <a16:creationId xmlns:a16="http://schemas.microsoft.com/office/drawing/2014/main" id="{FE2FC84A-B9C6-6641-87B0-BB6073DC4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207;p6">
              <a:extLst>
                <a:ext uri="{FF2B5EF4-FFF2-40B4-BE49-F238E27FC236}">
                  <a16:creationId xmlns:a16="http://schemas.microsoft.com/office/drawing/2014/main" id="{CE589205-A533-5A4A-9C75-F4D2DEBC4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208;p6">
              <a:extLst>
                <a:ext uri="{FF2B5EF4-FFF2-40B4-BE49-F238E27FC236}">
                  <a16:creationId xmlns:a16="http://schemas.microsoft.com/office/drawing/2014/main" id="{78C1A089-2D51-8045-A557-ED83654A3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209;p6">
              <a:extLst>
                <a:ext uri="{FF2B5EF4-FFF2-40B4-BE49-F238E27FC236}">
                  <a16:creationId xmlns:a16="http://schemas.microsoft.com/office/drawing/2014/main" id="{66E2E594-E8B3-8844-8BA8-16463989E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41" name="Google Shape;210;p6">
            <a:extLst>
              <a:ext uri="{FF2B5EF4-FFF2-40B4-BE49-F238E27FC236}">
                <a16:creationId xmlns:a16="http://schemas.microsoft.com/office/drawing/2014/main" id="{F5856D91-ADC3-DB4B-ABD1-3A86438B8196}"/>
              </a:ext>
            </a:extLst>
          </p:cNvPr>
          <p:cNvSpPr>
            <a:spLocks/>
          </p:cNvSpPr>
          <p:nvPr/>
        </p:nvSpPr>
        <p:spPr bwMode="auto">
          <a:xfrm>
            <a:off x="8081963" y="3154363"/>
            <a:ext cx="300037" cy="273050"/>
          </a:xfrm>
          <a:custGeom>
            <a:avLst/>
            <a:gdLst>
              <a:gd name="T0" fmla="*/ 126967 w 16218"/>
              <a:gd name="T1" fmla="*/ 1370 h 14752"/>
              <a:gd name="T2" fmla="*/ 105285 w 16218"/>
              <a:gd name="T3" fmla="*/ 5423 h 14752"/>
              <a:gd name="T4" fmla="*/ 84953 w 16218"/>
              <a:gd name="T5" fmla="*/ 12216 h 14752"/>
              <a:gd name="T6" fmla="*/ 65972 w 16218"/>
              <a:gd name="T7" fmla="*/ 21711 h 14752"/>
              <a:gd name="T8" fmla="*/ 49266 w 16218"/>
              <a:gd name="T9" fmla="*/ 33002 h 14752"/>
              <a:gd name="T10" fmla="*/ 34355 w 16218"/>
              <a:gd name="T11" fmla="*/ 46125 h 14752"/>
              <a:gd name="T12" fmla="*/ 21701 w 16218"/>
              <a:gd name="T13" fmla="*/ 61044 h 14752"/>
              <a:gd name="T14" fmla="*/ 11766 w 16218"/>
              <a:gd name="T15" fmla="*/ 77758 h 14752"/>
              <a:gd name="T16" fmla="*/ 4533 w 16218"/>
              <a:gd name="T17" fmla="*/ 95397 h 14752"/>
              <a:gd name="T18" fmla="*/ 907 w 16218"/>
              <a:gd name="T19" fmla="*/ 114369 h 14752"/>
              <a:gd name="T20" fmla="*/ 19 w 16218"/>
              <a:gd name="T21" fmla="*/ 134267 h 14752"/>
              <a:gd name="T22" fmla="*/ 3626 w 16218"/>
              <a:gd name="T23" fmla="*/ 154609 h 14752"/>
              <a:gd name="T24" fmla="*/ 10397 w 16218"/>
              <a:gd name="T25" fmla="*/ 174043 h 14752"/>
              <a:gd name="T26" fmla="*/ 20350 w 16218"/>
              <a:gd name="T27" fmla="*/ 191683 h 14752"/>
              <a:gd name="T28" fmla="*/ 33892 w 16218"/>
              <a:gd name="T29" fmla="*/ 207953 h 14752"/>
              <a:gd name="T30" fmla="*/ 49710 w 16218"/>
              <a:gd name="T31" fmla="*/ 222427 h 14752"/>
              <a:gd name="T32" fmla="*/ 37519 w 16218"/>
              <a:gd name="T33" fmla="*/ 243213 h 14752"/>
              <a:gd name="T34" fmla="*/ 21701 w 16218"/>
              <a:gd name="T35" fmla="*/ 259945 h 14752"/>
              <a:gd name="T36" fmla="*/ 9491 w 16218"/>
              <a:gd name="T37" fmla="*/ 268071 h 14752"/>
              <a:gd name="T38" fmla="*/ 2276 w 16218"/>
              <a:gd name="T39" fmla="*/ 272143 h 14752"/>
              <a:gd name="T40" fmla="*/ 31635 w 16218"/>
              <a:gd name="T41" fmla="*/ 272606 h 14752"/>
              <a:gd name="T42" fmla="*/ 53780 w 16218"/>
              <a:gd name="T43" fmla="*/ 267627 h 14752"/>
              <a:gd name="T44" fmla="*/ 77276 w 16218"/>
              <a:gd name="T45" fmla="*/ 256780 h 14752"/>
              <a:gd name="T46" fmla="*/ 98958 w 16218"/>
              <a:gd name="T47" fmla="*/ 247285 h 14752"/>
              <a:gd name="T48" fmla="*/ 120196 w 16218"/>
              <a:gd name="T49" fmla="*/ 252245 h 14752"/>
              <a:gd name="T50" fmla="*/ 142341 w 16218"/>
              <a:gd name="T51" fmla="*/ 254966 h 14752"/>
              <a:gd name="T52" fmla="*/ 173070 w 16218"/>
              <a:gd name="T53" fmla="*/ 253615 h 14752"/>
              <a:gd name="T54" fmla="*/ 194752 w 16218"/>
              <a:gd name="T55" fmla="*/ 249099 h 14752"/>
              <a:gd name="T56" fmla="*/ 215084 w 16218"/>
              <a:gd name="T57" fmla="*/ 242306 h 14752"/>
              <a:gd name="T58" fmla="*/ 234065 w 16218"/>
              <a:gd name="T59" fmla="*/ 233273 h 14752"/>
              <a:gd name="T60" fmla="*/ 250771 w 16218"/>
              <a:gd name="T61" fmla="*/ 221964 h 14752"/>
              <a:gd name="T62" fmla="*/ 265682 w 16218"/>
              <a:gd name="T63" fmla="*/ 208397 h 14752"/>
              <a:gd name="T64" fmla="*/ 278336 w 16218"/>
              <a:gd name="T65" fmla="*/ 193478 h 14752"/>
              <a:gd name="T66" fmla="*/ 288271 w 16218"/>
              <a:gd name="T67" fmla="*/ 177209 h 14752"/>
              <a:gd name="T68" fmla="*/ 295504 w 16218"/>
              <a:gd name="T69" fmla="*/ 159125 h 14752"/>
              <a:gd name="T70" fmla="*/ 299130 w 16218"/>
              <a:gd name="T71" fmla="*/ 140597 h 14752"/>
              <a:gd name="T72" fmla="*/ 300018 w 16218"/>
              <a:gd name="T73" fmla="*/ 120700 h 14752"/>
              <a:gd name="T74" fmla="*/ 296873 w 16218"/>
              <a:gd name="T75" fmla="*/ 101727 h 14752"/>
              <a:gd name="T76" fmla="*/ 290990 w 16218"/>
              <a:gd name="T77" fmla="*/ 83644 h 14752"/>
              <a:gd name="T78" fmla="*/ 281962 w 16218"/>
              <a:gd name="T79" fmla="*/ 66467 h 14752"/>
              <a:gd name="T80" fmla="*/ 270215 w 16218"/>
              <a:gd name="T81" fmla="*/ 51086 h 14752"/>
              <a:gd name="T82" fmla="*/ 256191 w 16218"/>
              <a:gd name="T83" fmla="*/ 37074 h 14752"/>
              <a:gd name="T84" fmla="*/ 239930 w 16218"/>
              <a:gd name="T85" fmla="*/ 25321 h 14752"/>
              <a:gd name="T86" fmla="*/ 221411 w 16218"/>
              <a:gd name="T87" fmla="*/ 15381 h 14752"/>
              <a:gd name="T88" fmla="*/ 201523 w 16218"/>
              <a:gd name="T89" fmla="*/ 7700 h 14752"/>
              <a:gd name="T90" fmla="*/ 180285 w 16218"/>
              <a:gd name="T91" fmla="*/ 2277 h 14752"/>
              <a:gd name="T92" fmla="*/ 157696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1730375" y="624700"/>
            <a:ext cx="4944300" cy="6453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rgbClr val="17476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74" name="Google Shape;174;p6"/>
          <p:cNvSpPr txBox="1">
            <a:spLocks noGrp="1"/>
          </p:cNvSpPr>
          <p:nvPr>
            <p:ph type="body" idx="1"/>
          </p:nvPr>
        </p:nvSpPr>
        <p:spPr>
          <a:xfrm>
            <a:off x="1735678" y="1603438"/>
            <a:ext cx="2667300" cy="26637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Google Shape;175;p6"/>
          <p:cNvSpPr txBox="1">
            <a:spLocks noGrp="1"/>
          </p:cNvSpPr>
          <p:nvPr>
            <p:ph type="body" idx="2"/>
          </p:nvPr>
        </p:nvSpPr>
        <p:spPr>
          <a:xfrm>
            <a:off x="4510432" y="1603438"/>
            <a:ext cx="2667300" cy="26637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Google Shape;211;p6">
            <a:extLst>
              <a:ext uri="{FF2B5EF4-FFF2-40B4-BE49-F238E27FC236}">
                <a16:creationId xmlns:a16="http://schemas.microsoft.com/office/drawing/2014/main" id="{057DDF5C-6FBB-E14E-8F66-64C7B96F5BC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86DA9-326F-DA42-8C35-93160561F8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16154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13;p7">
            <a:extLst>
              <a:ext uri="{FF2B5EF4-FFF2-40B4-BE49-F238E27FC236}">
                <a16:creationId xmlns:a16="http://schemas.microsoft.com/office/drawing/2014/main" id="{EC0FAA73-E2CF-E941-B338-4A52A67CE681}"/>
              </a:ext>
            </a:extLst>
          </p:cNvPr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7" name="Google Shape;218;p7">
            <a:extLst>
              <a:ext uri="{FF2B5EF4-FFF2-40B4-BE49-F238E27FC236}">
                <a16:creationId xmlns:a16="http://schemas.microsoft.com/office/drawing/2014/main" id="{A3AB5E0F-89DB-0940-865B-6FC8B7B7B9D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10588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219;p7">
            <a:extLst>
              <a:ext uri="{FF2B5EF4-FFF2-40B4-BE49-F238E27FC236}">
                <a16:creationId xmlns:a16="http://schemas.microsoft.com/office/drawing/2014/main" id="{D4BA95E3-205A-4640-96E7-540BFE262A45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14398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220;p7">
            <a:extLst>
              <a:ext uri="{FF2B5EF4-FFF2-40B4-BE49-F238E27FC236}">
                <a16:creationId xmlns:a16="http://schemas.microsoft.com/office/drawing/2014/main" id="{1241BE87-D898-234B-9FA7-8D623C575297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495425" y="-131763"/>
            <a:ext cx="819150" cy="709613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" name="Google Shape;221;p7">
            <a:extLst>
              <a:ext uri="{FF2B5EF4-FFF2-40B4-BE49-F238E27FC236}">
                <a16:creationId xmlns:a16="http://schemas.microsoft.com/office/drawing/2014/main" id="{82A27554-C51A-B44F-A635-B6FE7B49D0EC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27025" y="88900"/>
            <a:ext cx="360363" cy="311150"/>
          </a:xfrm>
          <a:prstGeom prst="hexagon">
            <a:avLst>
              <a:gd name="adj" fmla="val 28745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11" name="Google Shape;222;p7">
            <a:extLst>
              <a:ext uri="{FF2B5EF4-FFF2-40B4-BE49-F238E27FC236}">
                <a16:creationId xmlns:a16="http://schemas.microsoft.com/office/drawing/2014/main" id="{CF3C6D39-EB3B-FE4C-A6E7-A98F390B233D}"/>
              </a:ext>
            </a:extLst>
          </p:cNvPr>
          <p:cNvGrpSpPr>
            <a:grpSpLocks/>
          </p:cNvGrpSpPr>
          <p:nvPr/>
        </p:nvGrpSpPr>
        <p:grpSpPr bwMode="auto">
          <a:xfrm>
            <a:off x="1730375" y="60325"/>
            <a:ext cx="350838" cy="325438"/>
            <a:chOff x="5975075" y="2327500"/>
            <a:chExt cx="420100" cy="388350"/>
          </a:xfrm>
        </p:grpSpPr>
        <p:sp>
          <p:nvSpPr>
            <p:cNvPr id="12" name="Google Shape;223;p7">
              <a:extLst>
                <a:ext uri="{FF2B5EF4-FFF2-40B4-BE49-F238E27FC236}">
                  <a16:creationId xmlns:a16="http://schemas.microsoft.com/office/drawing/2014/main" id="{9F79077C-C5C9-F64B-B8E5-95290F9C2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24;p7">
              <a:extLst>
                <a:ext uri="{FF2B5EF4-FFF2-40B4-BE49-F238E27FC236}">
                  <a16:creationId xmlns:a16="http://schemas.microsoft.com/office/drawing/2014/main" id="{3A6808A1-C13E-1A4B-8250-5D544AB22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4" name="Google Shape;225;p7">
            <a:extLst>
              <a:ext uri="{FF2B5EF4-FFF2-40B4-BE49-F238E27FC236}">
                <a16:creationId xmlns:a16="http://schemas.microsoft.com/office/drawing/2014/main" id="{42D5B7A1-F425-1F4A-B303-AF9AD72C06F7}"/>
              </a:ext>
            </a:extLst>
          </p:cNvPr>
          <p:cNvSpPr>
            <a:spLocks/>
          </p:cNvSpPr>
          <p:nvPr/>
        </p:nvSpPr>
        <p:spPr bwMode="auto">
          <a:xfrm>
            <a:off x="203200" y="12700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5" name="Google Shape;226;p7">
            <a:extLst>
              <a:ext uri="{FF2B5EF4-FFF2-40B4-BE49-F238E27FC236}">
                <a16:creationId xmlns:a16="http://schemas.microsoft.com/office/drawing/2014/main" id="{31C06224-D396-2E42-B119-D7073D0A9FFD}"/>
              </a:ext>
            </a:extLst>
          </p:cNvPr>
          <p:cNvGrpSpPr>
            <a:grpSpLocks/>
          </p:cNvGrpSpPr>
          <p:nvPr/>
        </p:nvGrpSpPr>
        <p:grpSpPr bwMode="auto">
          <a:xfrm>
            <a:off x="904875" y="515938"/>
            <a:ext cx="382588" cy="606425"/>
            <a:chOff x="6718575" y="2318625"/>
            <a:chExt cx="256950" cy="407375"/>
          </a:xfrm>
        </p:grpSpPr>
        <p:sp>
          <p:nvSpPr>
            <p:cNvPr id="16" name="Google Shape;227;p7">
              <a:extLst>
                <a:ext uri="{FF2B5EF4-FFF2-40B4-BE49-F238E27FC236}">
                  <a16:creationId xmlns:a16="http://schemas.microsoft.com/office/drawing/2014/main" id="{721E6ED1-68E9-1742-AA93-35D196E99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28;p7">
              <a:extLst>
                <a:ext uri="{FF2B5EF4-FFF2-40B4-BE49-F238E27FC236}">
                  <a16:creationId xmlns:a16="http://schemas.microsoft.com/office/drawing/2014/main" id="{BAFC0A0F-6026-0C40-BEFA-047099F0B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29;p7">
              <a:extLst>
                <a:ext uri="{FF2B5EF4-FFF2-40B4-BE49-F238E27FC236}">
                  <a16:creationId xmlns:a16="http://schemas.microsoft.com/office/drawing/2014/main" id="{EA71C5DC-1CC2-4D4C-8AB8-22EC21670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30;p7">
              <a:extLst>
                <a:ext uri="{FF2B5EF4-FFF2-40B4-BE49-F238E27FC236}">
                  <a16:creationId xmlns:a16="http://schemas.microsoft.com/office/drawing/2014/main" id="{3D60EAE0-F8A4-5342-8C5D-C2D9ABC01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31;p7">
              <a:extLst>
                <a:ext uri="{FF2B5EF4-FFF2-40B4-BE49-F238E27FC236}">
                  <a16:creationId xmlns:a16="http://schemas.microsoft.com/office/drawing/2014/main" id="{8C1BAA36-B835-8041-AD28-B70335C861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32;p7">
              <a:extLst>
                <a:ext uri="{FF2B5EF4-FFF2-40B4-BE49-F238E27FC236}">
                  <a16:creationId xmlns:a16="http://schemas.microsoft.com/office/drawing/2014/main" id="{9232880C-3201-AA49-AF4C-EAC0CCAFC9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33;p7">
              <a:extLst>
                <a:ext uri="{FF2B5EF4-FFF2-40B4-BE49-F238E27FC236}">
                  <a16:creationId xmlns:a16="http://schemas.microsoft.com/office/drawing/2014/main" id="{1784EFE7-9649-CC4D-94DE-69563EB9BA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234;p7">
              <a:extLst>
                <a:ext uri="{FF2B5EF4-FFF2-40B4-BE49-F238E27FC236}">
                  <a16:creationId xmlns:a16="http://schemas.microsoft.com/office/drawing/2014/main" id="{1FAD57D6-7AB4-BA43-BC26-2CC059A35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4" name="Google Shape;235;p7">
            <a:extLst>
              <a:ext uri="{FF2B5EF4-FFF2-40B4-BE49-F238E27FC236}">
                <a16:creationId xmlns:a16="http://schemas.microsoft.com/office/drawing/2014/main" id="{08308DC4-E7AB-1D4B-84FC-07168BF51623}"/>
              </a:ext>
            </a:extLst>
          </p:cNvPr>
          <p:cNvGrpSpPr>
            <a:grpSpLocks/>
          </p:cNvGrpSpPr>
          <p:nvPr/>
        </p:nvGrpSpPr>
        <p:grpSpPr bwMode="auto">
          <a:xfrm>
            <a:off x="336550" y="1839913"/>
            <a:ext cx="341313" cy="350837"/>
            <a:chOff x="3951850" y="2985350"/>
            <a:chExt cx="407950" cy="416500"/>
          </a:xfrm>
        </p:grpSpPr>
        <p:sp>
          <p:nvSpPr>
            <p:cNvPr id="25" name="Google Shape;236;p7">
              <a:extLst>
                <a:ext uri="{FF2B5EF4-FFF2-40B4-BE49-F238E27FC236}">
                  <a16:creationId xmlns:a16="http://schemas.microsoft.com/office/drawing/2014/main" id="{D92D279E-C66F-D149-ABB8-6E0D16138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237;p7">
              <a:extLst>
                <a:ext uri="{FF2B5EF4-FFF2-40B4-BE49-F238E27FC236}">
                  <a16:creationId xmlns:a16="http://schemas.microsoft.com/office/drawing/2014/main" id="{83C8F7BB-623A-4A48-81B4-3C15A4746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238;p7">
              <a:extLst>
                <a:ext uri="{FF2B5EF4-FFF2-40B4-BE49-F238E27FC236}">
                  <a16:creationId xmlns:a16="http://schemas.microsoft.com/office/drawing/2014/main" id="{B932E025-C648-484F-9143-970B38BEC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239;p7">
              <a:extLst>
                <a:ext uri="{FF2B5EF4-FFF2-40B4-BE49-F238E27FC236}">
                  <a16:creationId xmlns:a16="http://schemas.microsoft.com/office/drawing/2014/main" id="{8A8F4D97-28C0-414B-B6FA-6EA655C0A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4" name="Google Shape;214;p7"/>
          <p:cNvSpPr txBox="1">
            <a:spLocks noGrp="1"/>
          </p:cNvSpPr>
          <p:nvPr>
            <p:ph type="title"/>
          </p:nvPr>
        </p:nvSpPr>
        <p:spPr>
          <a:xfrm>
            <a:off x="1750591" y="618902"/>
            <a:ext cx="4944300" cy="6453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rgbClr val="1747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5" name="Google Shape;215;p7"/>
          <p:cNvSpPr txBox="1">
            <a:spLocks noGrp="1"/>
          </p:cNvSpPr>
          <p:nvPr>
            <p:ph type="body" idx="1"/>
          </p:nvPr>
        </p:nvSpPr>
        <p:spPr>
          <a:xfrm>
            <a:off x="1750591" y="1557338"/>
            <a:ext cx="2176800" cy="25449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Google Shape;216;p7"/>
          <p:cNvSpPr txBox="1">
            <a:spLocks noGrp="1"/>
          </p:cNvSpPr>
          <p:nvPr>
            <p:ph type="body" idx="2"/>
          </p:nvPr>
        </p:nvSpPr>
        <p:spPr>
          <a:xfrm>
            <a:off x="4038863" y="1557338"/>
            <a:ext cx="2176800" cy="25449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Google Shape;217;p7"/>
          <p:cNvSpPr txBox="1">
            <a:spLocks noGrp="1"/>
          </p:cNvSpPr>
          <p:nvPr>
            <p:ph type="body" idx="3"/>
          </p:nvPr>
        </p:nvSpPr>
        <p:spPr>
          <a:xfrm>
            <a:off x="6327136" y="1557338"/>
            <a:ext cx="2176800" cy="25449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40;p7">
            <a:extLst>
              <a:ext uri="{FF2B5EF4-FFF2-40B4-BE49-F238E27FC236}">
                <a16:creationId xmlns:a16="http://schemas.microsoft.com/office/drawing/2014/main" id="{7E55939B-F1DB-E34B-BA6F-FA7D5789DAE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ECC485-D225-CF4E-AFE3-F3649729CE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6860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42;p8">
            <a:extLst>
              <a:ext uri="{FF2B5EF4-FFF2-40B4-BE49-F238E27FC236}">
                <a16:creationId xmlns:a16="http://schemas.microsoft.com/office/drawing/2014/main" id="{0B11964C-E233-E84B-92DF-ED6DE23EDD8C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7664450" y="3684588"/>
            <a:ext cx="1033463" cy="895350"/>
          </a:xfrm>
          <a:custGeom>
            <a:avLst/>
            <a:gdLst>
              <a:gd name="T0" fmla="*/ 258366 w 120000"/>
              <a:gd name="T1" fmla="*/ 0 h 120000"/>
              <a:gd name="T2" fmla="*/ 0 w 120000"/>
              <a:gd name="T3" fmla="*/ 447630 h 120000"/>
              <a:gd name="T4" fmla="*/ 258366 w 120000"/>
              <a:gd name="T5" fmla="*/ 895350 h 120000"/>
              <a:gd name="T6" fmla="*/ 775097 w 120000"/>
              <a:gd name="T7" fmla="*/ 895350 h 120000"/>
              <a:gd name="T8" fmla="*/ 1033463 w 120000"/>
              <a:gd name="T9" fmla="*/ 447630 h 120000"/>
              <a:gd name="T10" fmla="*/ 775097 w 120000"/>
              <a:gd name="T11" fmla="*/ 0 h 120000"/>
              <a:gd name="T12" fmla="*/ 258366 w 120000"/>
              <a:gd name="T13" fmla="*/ 0 h 120000"/>
              <a:gd name="T14" fmla="*/ 331371 w 120000"/>
              <a:gd name="T15" fmla="*/ 126468 h 120000"/>
              <a:gd name="T16" fmla="*/ 702083 w 120000"/>
              <a:gd name="T17" fmla="*/ 126468 h 120000"/>
              <a:gd name="T18" fmla="*/ 887340 w 120000"/>
              <a:gd name="T19" fmla="*/ 447630 h 120000"/>
              <a:gd name="T20" fmla="*/ 702083 w 120000"/>
              <a:gd name="T21" fmla="*/ 768792 h 120000"/>
              <a:gd name="T22" fmla="*/ 331371 w 120000"/>
              <a:gd name="T23" fmla="*/ 768792 h 120000"/>
              <a:gd name="T24" fmla="*/ 146020 w 120000"/>
              <a:gd name="T25" fmla="*/ 447630 h 120000"/>
              <a:gd name="T26" fmla="*/ 331371 w 120000"/>
              <a:gd name="T27" fmla="*/ 126468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4" name="Google Shape;243;p8">
            <a:extLst>
              <a:ext uri="{FF2B5EF4-FFF2-40B4-BE49-F238E27FC236}">
                <a16:creationId xmlns:a16="http://schemas.microsoft.com/office/drawing/2014/main" id="{F5B9E239-7247-F145-B8A6-7F6BB65F1045}"/>
              </a:ext>
            </a:extLst>
          </p:cNvPr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5" name="Google Shape;245;p8">
            <a:extLst>
              <a:ext uri="{FF2B5EF4-FFF2-40B4-BE49-F238E27FC236}">
                <a16:creationId xmlns:a16="http://schemas.microsoft.com/office/drawing/2014/main" id="{016E9756-709E-DD42-82A6-1B44D94CBC72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10588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6" name="Google Shape;246;p8">
            <a:extLst>
              <a:ext uri="{FF2B5EF4-FFF2-40B4-BE49-F238E27FC236}">
                <a16:creationId xmlns:a16="http://schemas.microsoft.com/office/drawing/2014/main" id="{1DFAEE87-13D0-CF4B-8E86-B88E761E3DE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14398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247;p8">
            <a:extLst>
              <a:ext uri="{FF2B5EF4-FFF2-40B4-BE49-F238E27FC236}">
                <a16:creationId xmlns:a16="http://schemas.microsoft.com/office/drawing/2014/main" id="{8F832F87-FB33-9449-8D34-62C470089A6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495425" y="-131763"/>
            <a:ext cx="819150" cy="709613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248;p8">
            <a:extLst>
              <a:ext uri="{FF2B5EF4-FFF2-40B4-BE49-F238E27FC236}">
                <a16:creationId xmlns:a16="http://schemas.microsoft.com/office/drawing/2014/main" id="{3E22B04F-A816-B744-9AA8-6023C395BE7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27025" y="88900"/>
            <a:ext cx="360363" cy="311150"/>
          </a:xfrm>
          <a:prstGeom prst="hexagon">
            <a:avLst>
              <a:gd name="adj" fmla="val 28745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9" name="Google Shape;249;p8">
            <a:extLst>
              <a:ext uri="{FF2B5EF4-FFF2-40B4-BE49-F238E27FC236}">
                <a16:creationId xmlns:a16="http://schemas.microsoft.com/office/drawing/2014/main" id="{974763A3-4D88-4947-8EE5-D61CDD624104}"/>
              </a:ext>
            </a:extLst>
          </p:cNvPr>
          <p:cNvGrpSpPr>
            <a:grpSpLocks/>
          </p:cNvGrpSpPr>
          <p:nvPr/>
        </p:nvGrpSpPr>
        <p:grpSpPr bwMode="auto">
          <a:xfrm>
            <a:off x="1730375" y="60325"/>
            <a:ext cx="350838" cy="325438"/>
            <a:chOff x="5975075" y="2327500"/>
            <a:chExt cx="420100" cy="388350"/>
          </a:xfrm>
        </p:grpSpPr>
        <p:sp>
          <p:nvSpPr>
            <p:cNvPr id="10" name="Google Shape;250;p8">
              <a:extLst>
                <a:ext uri="{FF2B5EF4-FFF2-40B4-BE49-F238E27FC236}">
                  <a16:creationId xmlns:a16="http://schemas.microsoft.com/office/drawing/2014/main" id="{9535B3D0-AF84-B64E-A83B-3821BE10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251;p8">
              <a:extLst>
                <a:ext uri="{FF2B5EF4-FFF2-40B4-BE49-F238E27FC236}">
                  <a16:creationId xmlns:a16="http://schemas.microsoft.com/office/drawing/2014/main" id="{FB03FC72-D63D-894D-BBFF-008B1F401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2" name="Google Shape;252;p8">
            <a:extLst>
              <a:ext uri="{FF2B5EF4-FFF2-40B4-BE49-F238E27FC236}">
                <a16:creationId xmlns:a16="http://schemas.microsoft.com/office/drawing/2014/main" id="{3FC3C085-C916-2F46-82B3-4FE480523869}"/>
              </a:ext>
            </a:extLst>
          </p:cNvPr>
          <p:cNvSpPr>
            <a:spLocks/>
          </p:cNvSpPr>
          <p:nvPr/>
        </p:nvSpPr>
        <p:spPr bwMode="auto">
          <a:xfrm>
            <a:off x="203200" y="12700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3" name="Google Shape;253;p8">
            <a:extLst>
              <a:ext uri="{FF2B5EF4-FFF2-40B4-BE49-F238E27FC236}">
                <a16:creationId xmlns:a16="http://schemas.microsoft.com/office/drawing/2014/main" id="{5749DFA2-37B8-BF45-A8EA-9B8E0BAA324A}"/>
              </a:ext>
            </a:extLst>
          </p:cNvPr>
          <p:cNvGrpSpPr>
            <a:grpSpLocks/>
          </p:cNvGrpSpPr>
          <p:nvPr/>
        </p:nvGrpSpPr>
        <p:grpSpPr bwMode="auto">
          <a:xfrm>
            <a:off x="904875" y="515938"/>
            <a:ext cx="382588" cy="606425"/>
            <a:chOff x="6718575" y="2318625"/>
            <a:chExt cx="256950" cy="407375"/>
          </a:xfrm>
        </p:grpSpPr>
        <p:sp>
          <p:nvSpPr>
            <p:cNvPr id="14" name="Google Shape;254;p8">
              <a:extLst>
                <a:ext uri="{FF2B5EF4-FFF2-40B4-BE49-F238E27FC236}">
                  <a16:creationId xmlns:a16="http://schemas.microsoft.com/office/drawing/2014/main" id="{C45803AA-4583-E945-A40E-13ED3919B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55;p8">
              <a:extLst>
                <a:ext uri="{FF2B5EF4-FFF2-40B4-BE49-F238E27FC236}">
                  <a16:creationId xmlns:a16="http://schemas.microsoft.com/office/drawing/2014/main" id="{A018A9B0-DFEB-9B43-AC05-E4E249B25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56;p8">
              <a:extLst>
                <a:ext uri="{FF2B5EF4-FFF2-40B4-BE49-F238E27FC236}">
                  <a16:creationId xmlns:a16="http://schemas.microsoft.com/office/drawing/2014/main" id="{94F7A4E7-206C-4247-BCCF-74E8F8BBED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57;p8">
              <a:extLst>
                <a:ext uri="{FF2B5EF4-FFF2-40B4-BE49-F238E27FC236}">
                  <a16:creationId xmlns:a16="http://schemas.microsoft.com/office/drawing/2014/main" id="{CD3AACA3-1731-9E46-82F7-1F1D7C24C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8;p8">
              <a:extLst>
                <a:ext uri="{FF2B5EF4-FFF2-40B4-BE49-F238E27FC236}">
                  <a16:creationId xmlns:a16="http://schemas.microsoft.com/office/drawing/2014/main" id="{3F48E08A-0277-3F40-B45C-64F3FE829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59;p8">
              <a:extLst>
                <a:ext uri="{FF2B5EF4-FFF2-40B4-BE49-F238E27FC236}">
                  <a16:creationId xmlns:a16="http://schemas.microsoft.com/office/drawing/2014/main" id="{874B7A92-F178-E847-BBE7-D374D7B9B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60;p8">
              <a:extLst>
                <a:ext uri="{FF2B5EF4-FFF2-40B4-BE49-F238E27FC236}">
                  <a16:creationId xmlns:a16="http://schemas.microsoft.com/office/drawing/2014/main" id="{B1D4DC65-D34C-034D-8FC1-2E3FB05D5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61;p8">
              <a:extLst>
                <a:ext uri="{FF2B5EF4-FFF2-40B4-BE49-F238E27FC236}">
                  <a16:creationId xmlns:a16="http://schemas.microsoft.com/office/drawing/2014/main" id="{660D8089-01FD-7A4C-8A8A-9C32A2C06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" name="Google Shape;262;p8">
            <a:extLst>
              <a:ext uri="{FF2B5EF4-FFF2-40B4-BE49-F238E27FC236}">
                <a16:creationId xmlns:a16="http://schemas.microsoft.com/office/drawing/2014/main" id="{EB90FD47-69D8-224A-BBB7-EE8575A9E89B}"/>
              </a:ext>
            </a:extLst>
          </p:cNvPr>
          <p:cNvGrpSpPr>
            <a:grpSpLocks/>
          </p:cNvGrpSpPr>
          <p:nvPr/>
        </p:nvGrpSpPr>
        <p:grpSpPr bwMode="auto">
          <a:xfrm>
            <a:off x="336550" y="1839913"/>
            <a:ext cx="341313" cy="350837"/>
            <a:chOff x="3951850" y="2985350"/>
            <a:chExt cx="407950" cy="416500"/>
          </a:xfrm>
        </p:grpSpPr>
        <p:sp>
          <p:nvSpPr>
            <p:cNvPr id="23" name="Google Shape;263;p8">
              <a:extLst>
                <a:ext uri="{FF2B5EF4-FFF2-40B4-BE49-F238E27FC236}">
                  <a16:creationId xmlns:a16="http://schemas.microsoft.com/office/drawing/2014/main" id="{319382C7-0E92-2045-A4AD-FD6767B25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264;p8">
              <a:extLst>
                <a:ext uri="{FF2B5EF4-FFF2-40B4-BE49-F238E27FC236}">
                  <a16:creationId xmlns:a16="http://schemas.microsoft.com/office/drawing/2014/main" id="{F49AA946-0A48-0045-9C24-D942F99F7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265;p8">
              <a:extLst>
                <a:ext uri="{FF2B5EF4-FFF2-40B4-BE49-F238E27FC236}">
                  <a16:creationId xmlns:a16="http://schemas.microsoft.com/office/drawing/2014/main" id="{F9F6FD9E-FE4B-D64C-8FD8-A085B24A5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266;p8">
              <a:extLst>
                <a:ext uri="{FF2B5EF4-FFF2-40B4-BE49-F238E27FC236}">
                  <a16:creationId xmlns:a16="http://schemas.microsoft.com/office/drawing/2014/main" id="{016B1EE6-221F-6947-AF7E-D03F97E2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" name="Google Shape;267;p8">
            <a:extLst>
              <a:ext uri="{FF2B5EF4-FFF2-40B4-BE49-F238E27FC236}">
                <a16:creationId xmlns:a16="http://schemas.microsoft.com/office/drawing/2014/main" id="{9CFB199E-4118-084A-9F86-621FA7F0572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423068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8" name="Google Shape;268;p8">
            <a:extLst>
              <a:ext uri="{FF2B5EF4-FFF2-40B4-BE49-F238E27FC236}">
                <a16:creationId xmlns:a16="http://schemas.microsoft.com/office/drawing/2014/main" id="{7253E377-9919-2942-BFCE-36CFE84B2CAF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124825" y="461645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9" name="Google Shape;269;p8">
            <a:extLst>
              <a:ext uri="{FF2B5EF4-FFF2-40B4-BE49-F238E27FC236}">
                <a16:creationId xmlns:a16="http://schemas.microsoft.com/office/drawing/2014/main" id="{B5298EB5-3567-A440-9758-D88DC0373E5E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821613" y="2935288"/>
            <a:ext cx="819150" cy="709612"/>
          </a:xfrm>
          <a:prstGeom prst="hexagon">
            <a:avLst>
              <a:gd name="adj" fmla="val 28661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270;p8">
            <a:extLst>
              <a:ext uri="{FF2B5EF4-FFF2-40B4-BE49-F238E27FC236}">
                <a16:creationId xmlns:a16="http://schemas.microsoft.com/office/drawing/2014/main" id="{EEF044E3-DA67-B64E-B3AA-64CE775E574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3511550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271;p8">
            <a:extLst>
              <a:ext uri="{FF2B5EF4-FFF2-40B4-BE49-F238E27FC236}">
                <a16:creationId xmlns:a16="http://schemas.microsoft.com/office/drawing/2014/main" id="{744F87F3-FBEC-CB42-ADF2-C73404955303}"/>
              </a:ext>
            </a:extLst>
          </p:cNvPr>
          <p:cNvSpPr>
            <a:spLocks/>
          </p:cNvSpPr>
          <p:nvPr/>
        </p:nvSpPr>
        <p:spPr bwMode="auto">
          <a:xfrm>
            <a:off x="8772525" y="4462463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2" name="Google Shape;272;p8">
            <a:extLst>
              <a:ext uri="{FF2B5EF4-FFF2-40B4-BE49-F238E27FC236}">
                <a16:creationId xmlns:a16="http://schemas.microsoft.com/office/drawing/2014/main" id="{A2869B74-CF73-C242-BE06-A06F4D3D5309}"/>
              </a:ext>
            </a:extLst>
          </p:cNvPr>
          <p:cNvGrpSpPr>
            <a:grpSpLocks/>
          </p:cNvGrpSpPr>
          <p:nvPr/>
        </p:nvGrpSpPr>
        <p:grpSpPr bwMode="auto">
          <a:xfrm>
            <a:off x="7353300" y="3427413"/>
            <a:ext cx="455613" cy="436562"/>
            <a:chOff x="5241175" y="4959100"/>
            <a:chExt cx="539775" cy="517775"/>
          </a:xfrm>
        </p:grpSpPr>
        <p:sp>
          <p:nvSpPr>
            <p:cNvPr id="33" name="Google Shape;273;p8">
              <a:extLst>
                <a:ext uri="{FF2B5EF4-FFF2-40B4-BE49-F238E27FC236}">
                  <a16:creationId xmlns:a16="http://schemas.microsoft.com/office/drawing/2014/main" id="{8824665E-663B-E04A-808B-5426844B4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274;p8">
              <a:extLst>
                <a:ext uri="{FF2B5EF4-FFF2-40B4-BE49-F238E27FC236}">
                  <a16:creationId xmlns:a16="http://schemas.microsoft.com/office/drawing/2014/main" id="{BF371E4A-07DD-3149-B471-4C87FA956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275;p8">
              <a:extLst>
                <a:ext uri="{FF2B5EF4-FFF2-40B4-BE49-F238E27FC236}">
                  <a16:creationId xmlns:a16="http://schemas.microsoft.com/office/drawing/2014/main" id="{1530F5A6-D06C-2A4A-8395-A3C8356E6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276;p8">
              <a:extLst>
                <a:ext uri="{FF2B5EF4-FFF2-40B4-BE49-F238E27FC236}">
                  <a16:creationId xmlns:a16="http://schemas.microsoft.com/office/drawing/2014/main" id="{C09A3A28-30A1-CB40-B094-5666C0B7B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277;p8">
              <a:extLst>
                <a:ext uri="{FF2B5EF4-FFF2-40B4-BE49-F238E27FC236}">
                  <a16:creationId xmlns:a16="http://schemas.microsoft.com/office/drawing/2014/main" id="{0893236A-9E82-2C4A-9656-D8D2E69BF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278;p8">
              <a:extLst>
                <a:ext uri="{FF2B5EF4-FFF2-40B4-BE49-F238E27FC236}">
                  <a16:creationId xmlns:a16="http://schemas.microsoft.com/office/drawing/2014/main" id="{7479058F-FEB4-1048-B632-FE5E54100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9" name="Google Shape;279;p8">
            <a:extLst>
              <a:ext uri="{FF2B5EF4-FFF2-40B4-BE49-F238E27FC236}">
                <a16:creationId xmlns:a16="http://schemas.microsoft.com/office/drawing/2014/main" id="{28EC0128-B8AA-7A47-B901-3EAC46F26E33}"/>
              </a:ext>
            </a:extLst>
          </p:cNvPr>
          <p:cNvSpPr>
            <a:spLocks/>
          </p:cNvSpPr>
          <p:nvPr/>
        </p:nvSpPr>
        <p:spPr bwMode="auto">
          <a:xfrm>
            <a:off x="8081963" y="3154363"/>
            <a:ext cx="300037" cy="273050"/>
          </a:xfrm>
          <a:custGeom>
            <a:avLst/>
            <a:gdLst>
              <a:gd name="T0" fmla="*/ 126967 w 16218"/>
              <a:gd name="T1" fmla="*/ 1370 h 14752"/>
              <a:gd name="T2" fmla="*/ 105285 w 16218"/>
              <a:gd name="T3" fmla="*/ 5423 h 14752"/>
              <a:gd name="T4" fmla="*/ 84953 w 16218"/>
              <a:gd name="T5" fmla="*/ 12216 h 14752"/>
              <a:gd name="T6" fmla="*/ 65972 w 16218"/>
              <a:gd name="T7" fmla="*/ 21711 h 14752"/>
              <a:gd name="T8" fmla="*/ 49266 w 16218"/>
              <a:gd name="T9" fmla="*/ 33002 h 14752"/>
              <a:gd name="T10" fmla="*/ 34355 w 16218"/>
              <a:gd name="T11" fmla="*/ 46125 h 14752"/>
              <a:gd name="T12" fmla="*/ 21701 w 16218"/>
              <a:gd name="T13" fmla="*/ 61044 h 14752"/>
              <a:gd name="T14" fmla="*/ 11766 w 16218"/>
              <a:gd name="T15" fmla="*/ 77758 h 14752"/>
              <a:gd name="T16" fmla="*/ 4533 w 16218"/>
              <a:gd name="T17" fmla="*/ 95397 h 14752"/>
              <a:gd name="T18" fmla="*/ 907 w 16218"/>
              <a:gd name="T19" fmla="*/ 114369 h 14752"/>
              <a:gd name="T20" fmla="*/ 19 w 16218"/>
              <a:gd name="T21" fmla="*/ 134267 h 14752"/>
              <a:gd name="T22" fmla="*/ 3626 w 16218"/>
              <a:gd name="T23" fmla="*/ 154609 h 14752"/>
              <a:gd name="T24" fmla="*/ 10397 w 16218"/>
              <a:gd name="T25" fmla="*/ 174043 h 14752"/>
              <a:gd name="T26" fmla="*/ 20350 w 16218"/>
              <a:gd name="T27" fmla="*/ 191683 h 14752"/>
              <a:gd name="T28" fmla="*/ 33892 w 16218"/>
              <a:gd name="T29" fmla="*/ 207953 h 14752"/>
              <a:gd name="T30" fmla="*/ 49710 w 16218"/>
              <a:gd name="T31" fmla="*/ 222427 h 14752"/>
              <a:gd name="T32" fmla="*/ 37519 w 16218"/>
              <a:gd name="T33" fmla="*/ 243213 h 14752"/>
              <a:gd name="T34" fmla="*/ 21701 w 16218"/>
              <a:gd name="T35" fmla="*/ 259945 h 14752"/>
              <a:gd name="T36" fmla="*/ 9491 w 16218"/>
              <a:gd name="T37" fmla="*/ 268071 h 14752"/>
              <a:gd name="T38" fmla="*/ 2276 w 16218"/>
              <a:gd name="T39" fmla="*/ 272143 h 14752"/>
              <a:gd name="T40" fmla="*/ 31635 w 16218"/>
              <a:gd name="T41" fmla="*/ 272606 h 14752"/>
              <a:gd name="T42" fmla="*/ 53780 w 16218"/>
              <a:gd name="T43" fmla="*/ 267627 h 14752"/>
              <a:gd name="T44" fmla="*/ 77276 w 16218"/>
              <a:gd name="T45" fmla="*/ 256780 h 14752"/>
              <a:gd name="T46" fmla="*/ 98958 w 16218"/>
              <a:gd name="T47" fmla="*/ 247285 h 14752"/>
              <a:gd name="T48" fmla="*/ 120196 w 16218"/>
              <a:gd name="T49" fmla="*/ 252245 h 14752"/>
              <a:gd name="T50" fmla="*/ 142341 w 16218"/>
              <a:gd name="T51" fmla="*/ 254966 h 14752"/>
              <a:gd name="T52" fmla="*/ 173070 w 16218"/>
              <a:gd name="T53" fmla="*/ 253615 h 14752"/>
              <a:gd name="T54" fmla="*/ 194752 w 16218"/>
              <a:gd name="T55" fmla="*/ 249099 h 14752"/>
              <a:gd name="T56" fmla="*/ 215084 w 16218"/>
              <a:gd name="T57" fmla="*/ 242306 h 14752"/>
              <a:gd name="T58" fmla="*/ 234065 w 16218"/>
              <a:gd name="T59" fmla="*/ 233273 h 14752"/>
              <a:gd name="T60" fmla="*/ 250771 w 16218"/>
              <a:gd name="T61" fmla="*/ 221964 h 14752"/>
              <a:gd name="T62" fmla="*/ 265682 w 16218"/>
              <a:gd name="T63" fmla="*/ 208397 h 14752"/>
              <a:gd name="T64" fmla="*/ 278336 w 16218"/>
              <a:gd name="T65" fmla="*/ 193478 h 14752"/>
              <a:gd name="T66" fmla="*/ 288271 w 16218"/>
              <a:gd name="T67" fmla="*/ 177209 h 14752"/>
              <a:gd name="T68" fmla="*/ 295504 w 16218"/>
              <a:gd name="T69" fmla="*/ 159125 h 14752"/>
              <a:gd name="T70" fmla="*/ 299130 w 16218"/>
              <a:gd name="T71" fmla="*/ 140597 h 14752"/>
              <a:gd name="T72" fmla="*/ 300018 w 16218"/>
              <a:gd name="T73" fmla="*/ 120700 h 14752"/>
              <a:gd name="T74" fmla="*/ 296873 w 16218"/>
              <a:gd name="T75" fmla="*/ 101727 h 14752"/>
              <a:gd name="T76" fmla="*/ 290990 w 16218"/>
              <a:gd name="T77" fmla="*/ 83644 h 14752"/>
              <a:gd name="T78" fmla="*/ 281962 w 16218"/>
              <a:gd name="T79" fmla="*/ 66467 h 14752"/>
              <a:gd name="T80" fmla="*/ 270215 w 16218"/>
              <a:gd name="T81" fmla="*/ 51086 h 14752"/>
              <a:gd name="T82" fmla="*/ 256191 w 16218"/>
              <a:gd name="T83" fmla="*/ 37074 h 14752"/>
              <a:gd name="T84" fmla="*/ 239930 w 16218"/>
              <a:gd name="T85" fmla="*/ 25321 h 14752"/>
              <a:gd name="T86" fmla="*/ 221411 w 16218"/>
              <a:gd name="T87" fmla="*/ 15381 h 14752"/>
              <a:gd name="T88" fmla="*/ 201523 w 16218"/>
              <a:gd name="T89" fmla="*/ 7700 h 14752"/>
              <a:gd name="T90" fmla="*/ 180285 w 16218"/>
              <a:gd name="T91" fmla="*/ 2277 h 14752"/>
              <a:gd name="T92" fmla="*/ 157696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44" name="Google Shape;244;p8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rgbClr val="11C4E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0" name="Google Shape;280;p8">
            <a:extLst>
              <a:ext uri="{FF2B5EF4-FFF2-40B4-BE49-F238E27FC236}">
                <a16:creationId xmlns:a16="http://schemas.microsoft.com/office/drawing/2014/main" id="{6F6FEA0B-B3B6-BA42-9735-66998E346F8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7B000-A734-FC42-9127-C622F517EDE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44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22;p10">
            <a:extLst>
              <a:ext uri="{FF2B5EF4-FFF2-40B4-BE49-F238E27FC236}">
                <a16:creationId xmlns:a16="http://schemas.microsoft.com/office/drawing/2014/main" id="{7EE616D0-4F2A-784E-B4C5-590D43FEC9F4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8218488" y="4121150"/>
            <a:ext cx="685800" cy="593725"/>
          </a:xfrm>
          <a:custGeom>
            <a:avLst/>
            <a:gdLst>
              <a:gd name="T0" fmla="*/ 171450 w 120000"/>
              <a:gd name="T1" fmla="*/ 0 h 120000"/>
              <a:gd name="T2" fmla="*/ 0 w 120000"/>
              <a:gd name="T3" fmla="*/ 296833 h 120000"/>
              <a:gd name="T4" fmla="*/ 171450 w 120000"/>
              <a:gd name="T5" fmla="*/ 593725 h 120000"/>
              <a:gd name="T6" fmla="*/ 514350 w 120000"/>
              <a:gd name="T7" fmla="*/ 593725 h 120000"/>
              <a:gd name="T8" fmla="*/ 685800 w 120000"/>
              <a:gd name="T9" fmla="*/ 296833 h 120000"/>
              <a:gd name="T10" fmla="*/ 514350 w 120000"/>
              <a:gd name="T11" fmla="*/ 0 h 120000"/>
              <a:gd name="T12" fmla="*/ 171450 w 120000"/>
              <a:gd name="T13" fmla="*/ 0 h 120000"/>
              <a:gd name="T14" fmla="*/ 219896 w 120000"/>
              <a:gd name="T15" fmla="*/ 83864 h 120000"/>
              <a:gd name="T16" fmla="*/ 465898 w 120000"/>
              <a:gd name="T17" fmla="*/ 83864 h 120000"/>
              <a:gd name="T18" fmla="*/ 588834 w 120000"/>
              <a:gd name="T19" fmla="*/ 296833 h 120000"/>
              <a:gd name="T20" fmla="*/ 465898 w 120000"/>
              <a:gd name="T21" fmla="*/ 509802 h 120000"/>
              <a:gd name="T22" fmla="*/ 219896 w 120000"/>
              <a:gd name="T23" fmla="*/ 509802 h 120000"/>
              <a:gd name="T24" fmla="*/ 96898 w 120000"/>
              <a:gd name="T25" fmla="*/ 296833 h 120000"/>
              <a:gd name="T26" fmla="*/ 219896 w 120000"/>
              <a:gd name="T27" fmla="*/ 83864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3" name="Google Shape;323;p10">
            <a:extLst>
              <a:ext uri="{FF2B5EF4-FFF2-40B4-BE49-F238E27FC236}">
                <a16:creationId xmlns:a16="http://schemas.microsoft.com/office/drawing/2014/main" id="{C21B7D8D-C6EC-3142-AC88-89CA025F0B4F}"/>
              </a:ext>
            </a:extLst>
          </p:cNvPr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4" name="Google Shape;324;p10">
            <a:extLst>
              <a:ext uri="{FF2B5EF4-FFF2-40B4-BE49-F238E27FC236}">
                <a16:creationId xmlns:a16="http://schemas.microsoft.com/office/drawing/2014/main" id="{6B304660-A0E1-1445-BEDF-8CBC12A3052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847725"/>
            <a:ext cx="674688" cy="584200"/>
          </a:xfrm>
          <a:prstGeom prst="hexagon">
            <a:avLst>
              <a:gd name="adj" fmla="val 28701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5" name="Google Shape;325;p10">
            <a:extLst>
              <a:ext uri="{FF2B5EF4-FFF2-40B4-BE49-F238E27FC236}">
                <a16:creationId xmlns:a16="http://schemas.microsoft.com/office/drawing/2014/main" id="{9D17B2CE-8B69-0C48-A288-B5B33709323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03238" y="1162050"/>
            <a:ext cx="352425" cy="304800"/>
          </a:xfrm>
          <a:prstGeom prst="hexagon">
            <a:avLst>
              <a:gd name="adj" fmla="val 2870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6" name="Google Shape;326;p10">
            <a:extLst>
              <a:ext uri="{FF2B5EF4-FFF2-40B4-BE49-F238E27FC236}">
                <a16:creationId xmlns:a16="http://schemas.microsoft.com/office/drawing/2014/main" id="{6E16EFBE-FEFE-7D44-89DE-8A59553F2E8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208088" y="-131763"/>
            <a:ext cx="674687" cy="584201"/>
          </a:xfrm>
          <a:prstGeom prst="hexagon">
            <a:avLst>
              <a:gd name="adj" fmla="val 28701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327;p10">
            <a:extLst>
              <a:ext uri="{FF2B5EF4-FFF2-40B4-BE49-F238E27FC236}">
                <a16:creationId xmlns:a16="http://schemas.microsoft.com/office/drawing/2014/main" id="{6F8FD0EF-39A5-B341-9C73-F07ADDA1C36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247650" y="49213"/>
            <a:ext cx="295275" cy="255587"/>
          </a:xfrm>
          <a:prstGeom prst="hexagon">
            <a:avLst>
              <a:gd name="adj" fmla="val 28684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328;p10">
            <a:extLst>
              <a:ext uri="{FF2B5EF4-FFF2-40B4-BE49-F238E27FC236}">
                <a16:creationId xmlns:a16="http://schemas.microsoft.com/office/drawing/2014/main" id="{A65DC50C-A854-3040-8C68-53B175EC49E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763000" y="4486275"/>
            <a:ext cx="542925" cy="469900"/>
          </a:xfrm>
          <a:prstGeom prst="hexagon">
            <a:avLst>
              <a:gd name="adj" fmla="val 28703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329;p10">
            <a:extLst>
              <a:ext uri="{FF2B5EF4-FFF2-40B4-BE49-F238E27FC236}">
                <a16:creationId xmlns:a16="http://schemas.microsoft.com/office/drawing/2014/main" id="{9B67E803-E620-5C46-91A3-305EA3FBB81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523288" y="4741863"/>
            <a:ext cx="284162" cy="244475"/>
          </a:xfrm>
          <a:prstGeom prst="hexagon">
            <a:avLst>
              <a:gd name="adj" fmla="val 28827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" name="Google Shape;330;p10">
            <a:extLst>
              <a:ext uri="{FF2B5EF4-FFF2-40B4-BE49-F238E27FC236}">
                <a16:creationId xmlns:a16="http://schemas.microsoft.com/office/drawing/2014/main" id="{E89F5672-A45F-9E4F-988D-94415E6D8331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323263" y="3627438"/>
            <a:ext cx="542925" cy="469900"/>
          </a:xfrm>
          <a:prstGeom prst="hexagon">
            <a:avLst>
              <a:gd name="adj" fmla="val 28687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1" name="Google Shape;331;p10">
            <a:extLst>
              <a:ext uri="{FF2B5EF4-FFF2-40B4-BE49-F238E27FC236}">
                <a16:creationId xmlns:a16="http://schemas.microsoft.com/office/drawing/2014/main" id="{BDDA064D-C0AE-DA4D-9CBC-CD4B0C0AD33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763000" y="4010025"/>
            <a:ext cx="238125" cy="206375"/>
          </a:xfrm>
          <a:prstGeom prst="hexagon">
            <a:avLst>
              <a:gd name="adj" fmla="val 28659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2" name="Google Shape;332;p10">
            <a:extLst>
              <a:ext uri="{FF2B5EF4-FFF2-40B4-BE49-F238E27FC236}">
                <a16:creationId xmlns:a16="http://schemas.microsoft.com/office/drawing/2014/main" id="{6AF666E3-1D0E-1F43-B2CA-474298A1AF4F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9F9CA7-62CE-4642-A092-5D412AD740A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8232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DDDEAC33-2815-8F4A-B32D-6092D8AD246E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731963" y="1735138"/>
            <a:ext cx="494506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B708BD7A-E83F-DD47-B2CC-169FBF00DD9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731963" y="2255838"/>
            <a:ext cx="4945062" cy="1658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A6072998-B5BC-5D43-BA18-C473CC785277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14288" y="4786313"/>
            <a:ext cx="547687" cy="35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</a:lstStyle>
          <a:p>
            <a:pPr>
              <a:defRPr/>
            </a:pPr>
            <a:fld id="{A78A4597-48F4-4046-A534-E5F3393F98F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youtube.com/watch?v=KN8YgJnShP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youtube.com/watch?v=KN8YgJnShP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F812DA-7E91-3E48-BEA0-F44762DFC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199" y="1735750"/>
            <a:ext cx="6118579" cy="1159800"/>
          </a:xfrm>
        </p:spPr>
        <p:txBody>
          <a:bodyPr/>
          <a:lstStyle/>
          <a:p>
            <a:r>
              <a:rPr lang="en-US" dirty="0"/>
              <a:t>OSA6 - I/O and File Systems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FAB567C-0BC0-A449-A12D-B2A4300019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 256 – Dickinson College</a:t>
            </a:r>
          </a:p>
          <a:p>
            <a:r>
              <a:rPr lang="en-US" dirty="0"/>
              <a:t>Prof. </a:t>
            </a:r>
            <a:r>
              <a:rPr lang="en-US" dirty="0" err="1"/>
              <a:t>Braught</a:t>
            </a:r>
            <a:endParaRPr lang="en-US" dirty="0"/>
          </a:p>
          <a:p>
            <a:r>
              <a:rPr lang="en-US"/>
              <a:t>Spring 2023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016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5C114-584F-834A-80F3-C0E6A9CEA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Flat File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F00901-3C52-0445-8DBE-60C1B83E634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E254D74D-04A3-DC41-85BE-66EE1B054D78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B9C2CF-960A-EC4C-BBC0-E15BC167B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52" y="1646976"/>
            <a:ext cx="8736496" cy="28926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F2D612-E856-1242-B47E-6BA8192AEEE8}"/>
              </a:ext>
            </a:extLst>
          </p:cNvPr>
          <p:cNvSpPr txBox="1"/>
          <p:nvPr/>
        </p:nvSpPr>
        <p:spPr>
          <a:xfrm>
            <a:off x="1898374" y="4703296"/>
            <a:ext cx="575475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Image from: Files &amp; File Systems: Crash Course Computer Science #2</a:t>
            </a:r>
            <a:br>
              <a:rPr lang="en-US" sz="1100" dirty="0"/>
            </a:br>
            <a:r>
              <a:rPr lang="en-US" sz="1100" dirty="0">
                <a:hlinkClick r:id="rId4"/>
              </a:rPr>
              <a:t>https://www.youtube.com/watch?v=KN8YgJnShPM</a:t>
            </a:r>
            <a:r>
              <a:rPr lang="en-US" sz="1100" dirty="0"/>
              <a:t> 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962053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0450C-2ACC-694E-92EF-F535389C0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830" y="0"/>
            <a:ext cx="4944300" cy="645300"/>
          </a:xfrm>
        </p:spPr>
        <p:txBody>
          <a:bodyPr/>
          <a:lstStyle/>
          <a:p>
            <a:r>
              <a:rPr lang="en-US" dirty="0"/>
              <a:t>A Hierarchal File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ED783B-63E7-4945-B7D5-4AA11463CAA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E254D74D-04A3-DC41-85BE-66EE1B054D78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DDDBEF-7742-0C43-834B-8B82489F4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905" y="650897"/>
            <a:ext cx="6474190" cy="40523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41AFF0-68A1-2B45-82BA-6395C100E471}"/>
              </a:ext>
            </a:extLst>
          </p:cNvPr>
          <p:cNvSpPr txBox="1"/>
          <p:nvPr/>
        </p:nvSpPr>
        <p:spPr>
          <a:xfrm>
            <a:off x="1898374" y="4703296"/>
            <a:ext cx="575475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Image from: Files &amp; File Systems: Crash Course Computer Science #2</a:t>
            </a:r>
            <a:br>
              <a:rPr lang="en-US" sz="1100" dirty="0"/>
            </a:br>
            <a:r>
              <a:rPr lang="en-US" sz="1100" dirty="0">
                <a:hlinkClick r:id="rId4"/>
              </a:rPr>
              <a:t>https://www.youtube.com/watch?v=KN8YgJnShPM</a:t>
            </a:r>
            <a:r>
              <a:rPr lang="en-US" sz="1100" dirty="0"/>
              <a:t> </a:t>
            </a:r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94008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5DC7D-5EEA-954B-B25B-0D0BEDEEF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9350" y="464777"/>
            <a:ext cx="4944300" cy="645300"/>
          </a:xfrm>
        </p:spPr>
        <p:txBody>
          <a:bodyPr/>
          <a:lstStyle/>
          <a:p>
            <a:r>
              <a:rPr lang="en-US" dirty="0"/>
              <a:t>Block Device:</a:t>
            </a:r>
            <a:br>
              <a:rPr lang="en-US" dirty="0"/>
            </a:br>
            <a:r>
              <a:rPr lang="en-US" dirty="0"/>
              <a:t>	Disk Write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D1E516-1953-F743-B8F9-B79A815E40A5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4783802" y="65694"/>
            <a:ext cx="4279004" cy="4964906"/>
          </a:xfrm>
        </p:spPr>
        <p:txBody>
          <a:bodyPr/>
          <a:lstStyle/>
          <a:p>
            <a:r>
              <a:rPr lang="en-US" dirty="0"/>
              <a:t>User chooses ”Save” from program </a:t>
            </a:r>
            <a:r>
              <a:rPr lang="en-US" dirty="0" err="1"/>
              <a:t>memu</a:t>
            </a:r>
            <a:endParaRPr lang="en-US" dirty="0"/>
          </a:p>
          <a:p>
            <a:r>
              <a:rPr lang="en-US" dirty="0"/>
              <a:t>User program requests file write</a:t>
            </a:r>
          </a:p>
          <a:p>
            <a:pPr lvl="1"/>
            <a:r>
              <a:rPr lang="en-US" sz="1200" dirty="0"/>
              <a:t>Call to library function</a:t>
            </a:r>
          </a:p>
          <a:p>
            <a:pPr lvl="1"/>
            <a:r>
              <a:rPr lang="en-US" sz="1200" dirty="0" err="1">
                <a:latin typeface="Courier" pitchFamily="2" charset="0"/>
              </a:rPr>
              <a:t>fputs</a:t>
            </a:r>
            <a:r>
              <a:rPr lang="en-US" sz="1200" dirty="0">
                <a:latin typeface="Courier" pitchFamily="2" charset="0"/>
              </a:rPr>
              <a:t>(f, “Hello file!”);</a:t>
            </a:r>
          </a:p>
          <a:p>
            <a:r>
              <a:rPr lang="en-US" dirty="0">
                <a:latin typeface="+mn-lt"/>
              </a:rPr>
              <a:t>Compiler Library Function:</a:t>
            </a:r>
          </a:p>
          <a:p>
            <a:pPr lvl="1"/>
            <a:r>
              <a:rPr lang="en-US" sz="1200" dirty="0">
                <a:latin typeface="+mn-lt"/>
              </a:rPr>
              <a:t>Make system call (</a:t>
            </a:r>
            <a:r>
              <a:rPr lang="en-US" sz="1200" dirty="0">
                <a:latin typeface="Courier" pitchFamily="2" charset="0"/>
              </a:rPr>
              <a:t>INT_IRQ</a:t>
            </a:r>
            <a:r>
              <a:rPr lang="en-US" sz="1200" dirty="0">
                <a:latin typeface="+mn-lt"/>
              </a:rPr>
              <a:t>)</a:t>
            </a:r>
          </a:p>
          <a:p>
            <a:r>
              <a:rPr lang="en-US" dirty="0"/>
              <a:t>Control Unit:</a:t>
            </a:r>
          </a:p>
          <a:p>
            <a:pPr lvl="1"/>
            <a:r>
              <a:rPr lang="en-US" sz="1200" dirty="0"/>
              <a:t>Transfers control to System Call ISR via interrupt vector</a:t>
            </a:r>
          </a:p>
          <a:p>
            <a:r>
              <a:rPr lang="en-US" dirty="0"/>
              <a:t>System Call ISR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sz="1200" dirty="0"/>
              <a:t>Transfers control to Disk Write Handler via system call vector.</a:t>
            </a:r>
          </a:p>
          <a:p>
            <a:r>
              <a:rPr lang="en-US" dirty="0"/>
              <a:t>Disk Write System Call Handler:</a:t>
            </a:r>
          </a:p>
          <a:p>
            <a:pPr lvl="1"/>
            <a:r>
              <a:rPr lang="en-US" sz="1200" dirty="0">
                <a:latin typeface="Courier" pitchFamily="2" charset="0"/>
              </a:rPr>
              <a:t>SAVE CONTEXT to PCB</a:t>
            </a:r>
          </a:p>
          <a:p>
            <a:pPr lvl="1"/>
            <a:r>
              <a:rPr lang="en-US" sz="1200" dirty="0">
                <a:latin typeface="Courier" pitchFamily="2" charset="0"/>
              </a:rPr>
              <a:t>PCB → WAITING</a:t>
            </a:r>
          </a:p>
          <a:p>
            <a:pPr lvl="1"/>
            <a:r>
              <a:rPr lang="en-US" sz="1200" dirty="0">
                <a:latin typeface="+mn-lt"/>
              </a:rPr>
              <a:t>Process Write Request</a:t>
            </a:r>
          </a:p>
          <a:p>
            <a:pPr lvl="2"/>
            <a:r>
              <a:rPr lang="en-US" sz="1200" dirty="0"/>
              <a:t>While data in request to be written</a:t>
            </a:r>
          </a:p>
          <a:p>
            <a:pPr lvl="3"/>
            <a:r>
              <a:rPr lang="en-US" sz="1200" dirty="0"/>
              <a:t>Add data to </a:t>
            </a:r>
            <a:r>
              <a:rPr lang="en-US" sz="1200" i="1" dirty="0"/>
              <a:t>buffer</a:t>
            </a:r>
            <a:r>
              <a:rPr lang="en-US" sz="1200" dirty="0"/>
              <a:t> </a:t>
            </a:r>
            <a:r>
              <a:rPr lang="en-US" sz="1200" i="1" dirty="0"/>
              <a:t>block</a:t>
            </a:r>
          </a:p>
          <a:p>
            <a:pPr lvl="3"/>
            <a:r>
              <a:rPr lang="en-US" sz="1200" dirty="0">
                <a:latin typeface="+mn-lt"/>
              </a:rPr>
              <a:t>If buffer block is full:</a:t>
            </a:r>
          </a:p>
          <a:p>
            <a:pPr lvl="4"/>
            <a:r>
              <a:rPr lang="en-US" sz="1200" dirty="0"/>
              <a:t>Find free block on disk</a:t>
            </a:r>
          </a:p>
          <a:p>
            <a:pPr lvl="4"/>
            <a:r>
              <a:rPr lang="en-US" sz="1200" dirty="0"/>
              <a:t>Update OS data structures</a:t>
            </a:r>
          </a:p>
          <a:p>
            <a:pPr lvl="4"/>
            <a:r>
              <a:rPr lang="en-US" sz="1200" dirty="0">
                <a:latin typeface="Courier" pitchFamily="2" charset="0"/>
              </a:rPr>
              <a:t>REQUEST DISK WRITE</a:t>
            </a:r>
            <a:endParaRPr lang="en-US" sz="1200" dirty="0">
              <a:latin typeface="+mn-lt"/>
            </a:endParaRPr>
          </a:p>
          <a:p>
            <a:pPr lvl="1"/>
            <a:r>
              <a:rPr lang="en-US" sz="1200" dirty="0">
                <a:latin typeface="Courier" pitchFamily="2" charset="0"/>
              </a:rPr>
              <a:t>CALL OS SCHEDULER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7FD02-070E-2E42-978A-2536F0E95B53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AD01BD-3380-1E4E-A2AC-A664DD472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763" y="1140514"/>
            <a:ext cx="3378238" cy="374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076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92445-4803-2449-AB22-F99DD9F00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B86142-A436-6249-AF78-E19BB38E53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7" name="Google Shape;4809;p42">
            <a:hlinkClick r:id="rId3"/>
            <a:extLst>
              <a:ext uri="{FF2B5EF4-FFF2-40B4-BE49-F238E27FC236}">
                <a16:creationId xmlns:a16="http://schemas.microsoft.com/office/drawing/2014/main" id="{9BD3E451-76F3-5044-952A-6BD77E6A8B9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6654" y="248899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698EB84-751F-904E-BEDA-2203147D6714}"/>
              </a:ext>
            </a:extLst>
          </p:cNvPr>
          <p:cNvSpPr/>
          <p:nvPr/>
        </p:nvSpPr>
        <p:spPr>
          <a:xfrm>
            <a:off x="2298866" y="3058457"/>
            <a:ext cx="37160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https://creativecommons.org/licenses/by/4.0/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FC943D-BB97-024A-B058-927FB508BC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7536" y="2456683"/>
            <a:ext cx="2818493" cy="5769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5F671B-76F6-4D40-9E10-C257B3D20C32}"/>
              </a:ext>
            </a:extLst>
          </p:cNvPr>
          <p:cNvSpPr txBox="1"/>
          <p:nvPr/>
        </p:nvSpPr>
        <p:spPr>
          <a:xfrm>
            <a:off x="1037772" y="2087351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11C4E0"/>
                </a:solidFill>
              </a:rPr>
              <a:t>Slide Template From: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E72607-B80F-9C48-AC13-F8259C073802}"/>
              </a:ext>
            </a:extLst>
          </p:cNvPr>
          <p:cNvSpPr txBox="1"/>
          <p:nvPr/>
        </p:nvSpPr>
        <p:spPr>
          <a:xfrm>
            <a:off x="1037772" y="3584536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11C4E0"/>
                </a:solidFill>
              </a:rPr>
              <a:t>Slide Content Licensed as: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2155EE-63D1-F448-AACD-AF8B1987B500}"/>
              </a:ext>
            </a:extLst>
          </p:cNvPr>
          <p:cNvSpPr/>
          <p:nvPr/>
        </p:nvSpPr>
        <p:spPr>
          <a:xfrm>
            <a:off x="821811" y="4161456"/>
            <a:ext cx="69314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7"/>
              </a:rPr>
              <a:t>Creative Commons Attribution-NonCommercial-ShareAlike 4.0 International License</a:t>
            </a:r>
            <a:r>
              <a:rPr lang="en-US" dirty="0"/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23E22A-7197-9C48-A6F2-EA23F73200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87535" y="3436063"/>
            <a:ext cx="2818492" cy="69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455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C0ADE9C-C116-9E4B-86BE-B899186AE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 Drivers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EB6289D-DE9B-4446-ABDC-90DABBA55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0374" y="1514553"/>
            <a:ext cx="5519511" cy="2394973"/>
          </a:xfrm>
        </p:spPr>
        <p:txBody>
          <a:bodyPr/>
          <a:lstStyle/>
          <a:p>
            <a:r>
              <a:rPr lang="en-US" sz="2000" dirty="0"/>
              <a:t>A </a:t>
            </a:r>
            <a:r>
              <a:rPr lang="en-US" sz="2000" b="1" i="1" dirty="0"/>
              <a:t>device driver </a:t>
            </a:r>
            <a:r>
              <a:rPr lang="en-US" sz="2000" dirty="0"/>
              <a:t>allows the OS to interact with a manufacturer specific device through a uniform interface:</a:t>
            </a:r>
          </a:p>
          <a:p>
            <a:endParaRPr lang="en-US" sz="2000" dirty="0"/>
          </a:p>
          <a:p>
            <a:pPr lvl="1"/>
            <a:r>
              <a:rPr lang="en-US" sz="1800" dirty="0"/>
              <a:t>Three main types:</a:t>
            </a:r>
          </a:p>
          <a:p>
            <a:pPr lvl="2"/>
            <a:r>
              <a:rPr lang="en-US" sz="1600" dirty="0"/>
              <a:t>Block Devices</a:t>
            </a:r>
          </a:p>
          <a:p>
            <a:pPr lvl="2"/>
            <a:r>
              <a:rPr lang="en-US" sz="1600" dirty="0"/>
              <a:t>Character Devices</a:t>
            </a:r>
          </a:p>
          <a:p>
            <a:pPr lvl="2"/>
            <a:r>
              <a:rPr lang="en-US" sz="1600" dirty="0"/>
              <a:t>Packet (Network) Devices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CE6AE-F9E0-734F-8789-174540B8AF4E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5829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A8CFC74-3F6D-6F40-A90E-0BC473B38245}"/>
              </a:ext>
            </a:extLst>
          </p:cNvPr>
          <p:cNvSpPr/>
          <p:nvPr/>
        </p:nvSpPr>
        <p:spPr>
          <a:xfrm>
            <a:off x="2719721" y="1502541"/>
            <a:ext cx="2279167" cy="281715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69C384-77ED-7D47-B5C6-DA4256C5AB7E}"/>
              </a:ext>
            </a:extLst>
          </p:cNvPr>
          <p:cNvSpPr txBox="1"/>
          <p:nvPr/>
        </p:nvSpPr>
        <p:spPr>
          <a:xfrm>
            <a:off x="2486057" y="639595"/>
            <a:ext cx="4158511" cy="1815882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menu_file_open</a:t>
            </a:r>
            <a:r>
              <a:rPr lang="en-US" dirty="0">
                <a:latin typeface="Courier" pitchFamily="2" charset="0"/>
              </a:rPr>
              <a:t>(char *</a:t>
            </a:r>
            <a:r>
              <a:rPr lang="en-US" dirty="0" err="1">
                <a:latin typeface="Courier" pitchFamily="2" charset="0"/>
              </a:rPr>
              <a:t>fname</a:t>
            </a:r>
            <a:r>
              <a:rPr lang="en-US" dirty="0">
                <a:latin typeface="Courier" pitchFamily="2" charset="0"/>
              </a:rPr>
              <a:t>) {  </a:t>
            </a:r>
          </a:p>
          <a:p>
            <a:r>
              <a:rPr lang="en-US" dirty="0">
                <a:latin typeface="Courier" pitchFamily="2" charset="0"/>
              </a:rPr>
              <a:t>  FILE *f = </a:t>
            </a:r>
            <a:r>
              <a:rPr lang="en-US" dirty="0" err="1">
                <a:latin typeface="Courier" pitchFamily="2" charset="0"/>
              </a:rPr>
              <a:t>fopen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fname</a:t>
            </a:r>
            <a:r>
              <a:rPr lang="en-US" dirty="0">
                <a:latin typeface="Courier" pitchFamily="2" charset="0"/>
              </a:rPr>
              <a:t>,”</a:t>
            </a:r>
            <a:r>
              <a:rPr lang="en-US" dirty="0" err="1">
                <a:latin typeface="Courier" pitchFamily="2" charset="0"/>
              </a:rPr>
              <a:t>rw</a:t>
            </a:r>
            <a:r>
              <a:rPr lang="en-US" dirty="0">
                <a:latin typeface="Courier" pitchFamily="2" charset="0"/>
              </a:rPr>
              <a:t>”);</a:t>
            </a:r>
          </a:p>
          <a:p>
            <a:r>
              <a:rPr lang="en-US" dirty="0">
                <a:latin typeface="Courier" pitchFamily="2" charset="0"/>
              </a:rPr>
              <a:t>  n = </a:t>
            </a:r>
            <a:r>
              <a:rPr lang="en-US" i="1" dirty="0">
                <a:latin typeface="Courier" pitchFamily="2" charset="0"/>
              </a:rPr>
              <a:t>the size of file f</a:t>
            </a:r>
          </a:p>
          <a:p>
            <a:r>
              <a:rPr lang="en-US" dirty="0">
                <a:latin typeface="Courier" pitchFamily="2" charset="0"/>
              </a:rPr>
              <a:t>  char *buffer = (char *)malloc(n+1);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dirty="0" err="1">
                <a:latin typeface="Courier" pitchFamily="2" charset="0"/>
              </a:rPr>
              <a:t>fgets</a:t>
            </a:r>
            <a:r>
              <a:rPr lang="en-US" dirty="0">
                <a:latin typeface="Courier" pitchFamily="2" charset="0"/>
              </a:rPr>
              <a:t>(f, n, buffer);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process the data in buffer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dirty="0" err="1">
                <a:latin typeface="Courier" pitchFamily="2" charset="0"/>
              </a:rPr>
              <a:t>fclose</a:t>
            </a:r>
            <a:r>
              <a:rPr lang="en-US" dirty="0">
                <a:latin typeface="Courier" pitchFamily="2" charset="0"/>
              </a:rPr>
              <a:t>(f);</a:t>
            </a:r>
          </a:p>
          <a:p>
            <a:r>
              <a:rPr lang="en-US" dirty="0">
                <a:latin typeface="Courier" pitchFamily="2" charset="0"/>
              </a:rPr>
              <a:t>}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E090057-1F52-A44E-A1E3-989A424B2A94}"/>
              </a:ext>
            </a:extLst>
          </p:cNvPr>
          <p:cNvSpPr/>
          <p:nvPr/>
        </p:nvSpPr>
        <p:spPr>
          <a:xfrm>
            <a:off x="3931781" y="4138943"/>
            <a:ext cx="1384348" cy="281715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9CB710-04FB-BC41-85C0-1D0B2885F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072" y="0"/>
            <a:ext cx="6371302" cy="645300"/>
          </a:xfrm>
        </p:spPr>
        <p:txBody>
          <a:bodyPr/>
          <a:lstStyle/>
          <a:p>
            <a:r>
              <a:rPr lang="en-US" dirty="0"/>
              <a:t>File Read: The HLL User Program 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764411-C1F6-2B4E-84E5-564CCE5873A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957656-C13A-9946-A909-6DC6462C7AA5}"/>
              </a:ext>
            </a:extLst>
          </p:cNvPr>
          <p:cNvSpPr txBox="1"/>
          <p:nvPr/>
        </p:nvSpPr>
        <p:spPr>
          <a:xfrm rot="16200000">
            <a:off x="1673917" y="1348652"/>
            <a:ext cx="12423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HLL Program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D3A985E-5816-104B-A218-E4DF1F301543}"/>
              </a:ext>
            </a:extLst>
          </p:cNvPr>
          <p:cNvGrpSpPr/>
          <p:nvPr/>
        </p:nvGrpSpPr>
        <p:grpSpPr>
          <a:xfrm>
            <a:off x="3366826" y="2461042"/>
            <a:ext cx="2350539" cy="2633388"/>
            <a:chOff x="3366826" y="2461042"/>
            <a:chExt cx="2350539" cy="263338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116153-6CA2-F94C-9C08-5E2ABA57EC14}"/>
                </a:ext>
              </a:extLst>
            </p:cNvPr>
            <p:cNvSpPr txBox="1"/>
            <p:nvPr/>
          </p:nvSpPr>
          <p:spPr>
            <a:xfrm>
              <a:off x="3706878" y="3278548"/>
              <a:ext cx="2010487" cy="1815882"/>
            </a:xfrm>
            <a:prstGeom prst="rect">
              <a:avLst/>
            </a:prstGeom>
            <a:noFill/>
            <a:ln>
              <a:solidFill>
                <a:schemeClr val="accent4">
                  <a:lumMod val="7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latin typeface="Courier" pitchFamily="2" charset="0"/>
                </a:rPr>
                <a:t>fgets</a:t>
              </a:r>
              <a:r>
                <a:rPr lang="en-US" dirty="0">
                  <a:latin typeface="Courier" pitchFamily="2" charset="0"/>
                </a:rPr>
                <a:t>(f, n, b) { </a:t>
              </a:r>
            </a:p>
            <a:p>
              <a:r>
                <a:rPr lang="en-US" dirty="0">
                  <a:latin typeface="Courier" pitchFamily="2" charset="0"/>
                </a:rPr>
                <a:t>  </a:t>
              </a:r>
              <a:r>
                <a:rPr lang="en-US" i="1" dirty="0">
                  <a:latin typeface="Courier" pitchFamily="2" charset="0"/>
                </a:rPr>
                <a:t>PUSH f</a:t>
              </a:r>
            </a:p>
            <a:p>
              <a:r>
                <a:rPr lang="en-US" i="1" dirty="0">
                  <a:latin typeface="Courier" pitchFamily="2" charset="0"/>
                </a:rPr>
                <a:t>  PUSH n</a:t>
              </a:r>
            </a:p>
            <a:p>
              <a:r>
                <a:rPr lang="en-US" i="1" dirty="0">
                  <a:latin typeface="Courier" pitchFamily="2" charset="0"/>
                </a:rPr>
                <a:t>  PUSH b</a:t>
              </a:r>
            </a:p>
            <a:p>
              <a:r>
                <a:rPr lang="en-US" i="1" dirty="0">
                  <a:latin typeface="Courier" pitchFamily="2" charset="0"/>
                </a:rPr>
                <a:t>  LOAD SCR #0</a:t>
              </a:r>
            </a:p>
            <a:p>
              <a:r>
                <a:rPr lang="en-US" i="1" dirty="0">
                  <a:latin typeface="Courier" pitchFamily="2" charset="0"/>
                </a:rPr>
                <a:t>  INT_IRQ #18</a:t>
              </a:r>
            </a:p>
            <a:p>
              <a:r>
                <a:rPr lang="en-US" i="1" dirty="0">
                  <a:latin typeface="Courier" pitchFamily="2" charset="0"/>
                </a:rPr>
                <a:t>  RET</a:t>
              </a:r>
            </a:p>
            <a:p>
              <a:r>
                <a:rPr lang="en-US" dirty="0">
                  <a:latin typeface="Courier" pitchFamily="2" charset="0"/>
                </a:rPr>
                <a:t>}</a:t>
              </a:r>
            </a:p>
          </p:txBody>
        </p:sp>
        <p:sp>
          <p:nvSpPr>
            <p:cNvPr id="13" name="Up-Down Arrow 12">
              <a:extLst>
                <a:ext uri="{FF2B5EF4-FFF2-40B4-BE49-F238E27FC236}">
                  <a16:creationId xmlns:a16="http://schemas.microsoft.com/office/drawing/2014/main" id="{6C422912-39B2-E948-83BA-61184F5881A4}"/>
                </a:ext>
              </a:extLst>
            </p:cNvPr>
            <p:cNvSpPr/>
            <p:nvPr/>
          </p:nvSpPr>
          <p:spPr>
            <a:xfrm>
              <a:off x="4376346" y="2461042"/>
              <a:ext cx="368001" cy="817506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B90D23-6B96-B24A-A3BB-8F0A5C1C153D}"/>
                </a:ext>
              </a:extLst>
            </p:cNvPr>
            <p:cNvSpPr txBox="1"/>
            <p:nvPr/>
          </p:nvSpPr>
          <p:spPr>
            <a:xfrm rot="16200000">
              <a:off x="2916222" y="3924879"/>
              <a:ext cx="120898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Library Code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D9D3CA2-8E92-3D43-BE9B-2A43CD2BB5B4}"/>
                </a:ext>
              </a:extLst>
            </p:cNvPr>
            <p:cNvSpPr txBox="1"/>
            <p:nvPr/>
          </p:nvSpPr>
          <p:spPr>
            <a:xfrm rot="21133832" flipH="1">
              <a:off x="3818565" y="2715529"/>
              <a:ext cx="14835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Segoe Print" panose="02000800000000000000" pitchFamily="2" charset="0"/>
                </a:rPr>
                <a:t>Function Call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595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CB2E0F6D-1100-4C43-9D9A-2FD4C3A5E0B2}"/>
              </a:ext>
            </a:extLst>
          </p:cNvPr>
          <p:cNvSpPr/>
          <p:nvPr/>
        </p:nvSpPr>
        <p:spPr>
          <a:xfrm>
            <a:off x="7121937" y="4112929"/>
            <a:ext cx="1788796" cy="411232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74A6F25-B7E3-7846-8E90-73C570D6DD94}"/>
              </a:ext>
            </a:extLst>
          </p:cNvPr>
          <p:cNvGrpSpPr/>
          <p:nvPr/>
        </p:nvGrpSpPr>
        <p:grpSpPr>
          <a:xfrm>
            <a:off x="3648271" y="1309970"/>
            <a:ext cx="2878163" cy="3383043"/>
            <a:chOff x="3324051" y="1431575"/>
            <a:chExt cx="2878163" cy="3383043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3286898C-68C0-FF4C-9BBB-8C3086639552}"/>
                </a:ext>
              </a:extLst>
            </p:cNvPr>
            <p:cNvSpPr/>
            <p:nvPr/>
          </p:nvSpPr>
          <p:spPr>
            <a:xfrm>
              <a:off x="4573242" y="1479018"/>
              <a:ext cx="1628972" cy="3335600"/>
            </a:xfrm>
            <a:prstGeom prst="roundRect">
              <a:avLst>
                <a:gd name="adj" fmla="val 5935"/>
              </a:avLst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 Box 5">
              <a:extLst>
                <a:ext uri="{FF2B5EF4-FFF2-40B4-BE49-F238E27FC236}">
                  <a16:creationId xmlns:a16="http://schemas.microsoft.com/office/drawing/2014/main" id="{C900BC81-A601-5241-97A1-867926F724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4051" y="1756279"/>
              <a:ext cx="2817528" cy="30583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 0: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 …: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996:</a:t>
              </a:r>
            </a:p>
            <a:p>
              <a:pPr>
                <a:lnSpc>
                  <a:spcPct val="80000"/>
                </a:lnSpc>
              </a:pPr>
              <a:r>
                <a:rPr lang="en-US" sz="1600" b="1" dirty="0">
                  <a:latin typeface="Courier" pitchFamily="-111" charset="0"/>
                </a:rPr>
                <a:t> </a:t>
              </a:r>
              <a:r>
                <a:rPr lang="en-US" sz="1600" dirty="0" err="1">
                  <a:latin typeface="Courier" pitchFamily="-111" charset="0"/>
                </a:rPr>
                <a:t>IVect</a:t>
              </a:r>
              <a:r>
                <a:rPr lang="en-US" sz="1600" dirty="0">
                  <a:latin typeface="Courier" pitchFamily="-111" charset="0"/>
                </a:rPr>
                <a:t>[0] 1000: 8000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[…]    …: …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[18] 1072: 9230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 …: …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 err="1">
                  <a:latin typeface="Courier" pitchFamily="-111" charset="0"/>
                </a:rPr>
                <a:t>SCVect</a:t>
              </a:r>
              <a:r>
                <a:rPr lang="en-US" sz="1600" dirty="0">
                  <a:latin typeface="Courier" pitchFamily="-111" charset="0"/>
                </a:rPr>
                <a:t>[0] 2000: 10000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[1] 2004: 12568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 …:</a:t>
              </a:r>
            </a:p>
            <a:p>
              <a:pPr>
                <a:lnSpc>
                  <a:spcPct val="80000"/>
                </a:lnSpc>
              </a:pPr>
              <a:r>
                <a:rPr lang="en-US" sz="1600" b="1" dirty="0">
                  <a:latin typeface="Courier" pitchFamily="-111" charset="0"/>
                </a:rPr>
                <a:t>  </a:t>
              </a:r>
              <a:endParaRPr lang="en-US" sz="1800" dirty="0">
                <a:latin typeface="Courier" pitchFamily="-111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3680:</a:t>
              </a:r>
            </a:p>
            <a:p>
              <a:pPr>
                <a:lnSpc>
                  <a:spcPct val="80000"/>
                </a:lnSpc>
              </a:pPr>
              <a:endParaRPr lang="en-US" sz="1600" dirty="0">
                <a:latin typeface="Courier" pitchFamily="-111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…: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…: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B7834E9-2528-6149-BE64-091914D5B297}"/>
                </a:ext>
              </a:extLst>
            </p:cNvPr>
            <p:cNvSpPr txBox="1"/>
            <p:nvPr/>
          </p:nvSpPr>
          <p:spPr>
            <a:xfrm>
              <a:off x="4643353" y="1431575"/>
              <a:ext cx="1497526" cy="3721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/>
                <a:t>Main Memory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0E0750A-6929-664E-BBE8-2BAB4FA420D7}"/>
                </a:ext>
              </a:extLst>
            </p:cNvPr>
            <p:cNvSpPr/>
            <p:nvPr/>
          </p:nvSpPr>
          <p:spPr>
            <a:xfrm>
              <a:off x="5298599" y="1947378"/>
              <a:ext cx="854816" cy="164314"/>
            </a:xfrm>
            <a:prstGeom prst="rect">
              <a:avLst/>
            </a:prstGeom>
            <a:pattFill prst="wdUpDiag">
              <a:fgClr>
                <a:srgbClr val="00B0F0"/>
              </a:fgClr>
              <a:bgClr>
                <a:schemeClr val="bg1"/>
              </a:bgClr>
            </a:patt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solidFill>
                    <a:schemeClr val="tx1"/>
                  </a:solidFill>
                </a:rPr>
                <a:t>BIOS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477C200-1F8C-CE48-9B02-C0458F41A3A6}"/>
                </a:ext>
              </a:extLst>
            </p:cNvPr>
            <p:cNvSpPr/>
            <p:nvPr/>
          </p:nvSpPr>
          <p:spPr>
            <a:xfrm>
              <a:off x="5286064" y="3975028"/>
              <a:ext cx="854815" cy="54366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OS</a:t>
              </a:r>
            </a:p>
          </p:txBody>
        </p:sp>
      </p:grp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23F5D418-F498-B84D-9C22-43A10BB8C7E5}"/>
              </a:ext>
            </a:extLst>
          </p:cNvPr>
          <p:cNvSpPr/>
          <p:nvPr/>
        </p:nvSpPr>
        <p:spPr>
          <a:xfrm>
            <a:off x="4437166" y="2997878"/>
            <a:ext cx="1884229" cy="281715"/>
          </a:xfrm>
          <a:prstGeom prst="roundRect">
            <a:avLst/>
          </a:prstGeom>
          <a:solidFill>
            <a:srgbClr val="FFFF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E0CE849C-83F1-9C45-A625-1D85FE937DEB}"/>
              </a:ext>
            </a:extLst>
          </p:cNvPr>
          <p:cNvSpPr/>
          <p:nvPr/>
        </p:nvSpPr>
        <p:spPr>
          <a:xfrm>
            <a:off x="7158336" y="2398721"/>
            <a:ext cx="1808381" cy="281715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1B661CA3-ABAD-6549-83F5-E5C2357332AC}"/>
              </a:ext>
            </a:extLst>
          </p:cNvPr>
          <p:cNvSpPr/>
          <p:nvPr/>
        </p:nvSpPr>
        <p:spPr>
          <a:xfrm>
            <a:off x="4304632" y="2613578"/>
            <a:ext cx="2016764" cy="281715"/>
          </a:xfrm>
          <a:prstGeom prst="roundRect">
            <a:avLst/>
          </a:prstGeom>
          <a:solidFill>
            <a:srgbClr val="FFFF00">
              <a:alpha val="2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6053AC39-23F7-2D43-AF0A-ED4FE43CCDFD}"/>
              </a:ext>
            </a:extLst>
          </p:cNvPr>
          <p:cNvSpPr/>
          <p:nvPr/>
        </p:nvSpPr>
        <p:spPr>
          <a:xfrm>
            <a:off x="1607946" y="4449515"/>
            <a:ext cx="1712960" cy="281715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2807E35-1F3A-DB45-BC82-9968A8457457}"/>
              </a:ext>
            </a:extLst>
          </p:cNvPr>
          <p:cNvSpPr txBox="1"/>
          <p:nvPr/>
        </p:nvSpPr>
        <p:spPr>
          <a:xfrm>
            <a:off x="6896171" y="2161324"/>
            <a:ext cx="2140632" cy="954107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ISR18 {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PC</a:t>
            </a:r>
            <a:r>
              <a:rPr lang="en-US" sz="1000" i="1" dirty="0">
                <a:latin typeface="Courier" pitchFamily="2" charset="0"/>
              </a:rPr>
              <a:t> </a:t>
            </a:r>
            <a:r>
              <a:rPr lang="en-US" i="1" dirty="0">
                <a:latin typeface="Courier" pitchFamily="2" charset="0"/>
              </a:rPr>
              <a:t>←</a:t>
            </a:r>
            <a:r>
              <a:rPr lang="en-US" sz="1050" i="1" dirty="0">
                <a:latin typeface="Courier" pitchFamily="2" charset="0"/>
              </a:rPr>
              <a:t> </a:t>
            </a:r>
            <a:r>
              <a:rPr lang="en-US" i="1" dirty="0" err="1">
                <a:latin typeface="Courier" pitchFamily="2" charset="0"/>
              </a:rPr>
              <a:t>SCVect</a:t>
            </a:r>
            <a:r>
              <a:rPr lang="en-US" i="1" dirty="0">
                <a:latin typeface="Courier" pitchFamily="2" charset="0"/>
              </a:rPr>
              <a:t>[SCR]</a:t>
            </a:r>
          </a:p>
          <a:p>
            <a:r>
              <a:rPr lang="en-US" dirty="0">
                <a:latin typeface="Courier" pitchFamily="2" charset="0"/>
              </a:rPr>
              <a:t>  RET</a:t>
            </a:r>
          </a:p>
          <a:p>
            <a:r>
              <a:rPr lang="en-US" dirty="0">
                <a:latin typeface="Courier" pitchFamily="2" charset="0"/>
              </a:rPr>
              <a:t>}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E2E596-4353-324D-8BC2-39861517216C}"/>
              </a:ext>
            </a:extLst>
          </p:cNvPr>
          <p:cNvSpPr txBox="1"/>
          <p:nvPr/>
        </p:nvSpPr>
        <p:spPr>
          <a:xfrm>
            <a:off x="1586938" y="4006853"/>
            <a:ext cx="1867819" cy="738664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>
                <a:latin typeface="Courier" pitchFamily="2" charset="0"/>
              </a:rPr>
              <a:t>SET_KERNEL_MODE</a:t>
            </a:r>
          </a:p>
          <a:p>
            <a:r>
              <a:rPr lang="en-US" dirty="0">
                <a:latin typeface="Courier" pitchFamily="2" charset="0"/>
              </a:rPr>
              <a:t>RA ← PC</a:t>
            </a:r>
          </a:p>
          <a:p>
            <a:r>
              <a:rPr lang="en-US" dirty="0">
                <a:latin typeface="Courier" pitchFamily="2" charset="0"/>
              </a:rPr>
              <a:t>PC ← </a:t>
            </a:r>
            <a:r>
              <a:rPr lang="en-US" dirty="0" err="1">
                <a:latin typeface="Courier" pitchFamily="2" charset="0"/>
              </a:rPr>
              <a:t>IVect</a:t>
            </a:r>
            <a:r>
              <a:rPr lang="en-US" dirty="0">
                <a:latin typeface="Courier" pitchFamily="2" charset="0"/>
              </a:rPr>
              <a:t>[IRQ]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5BB46A20-0B85-BB44-82DE-D55A675CCE77}"/>
              </a:ext>
            </a:extLst>
          </p:cNvPr>
          <p:cNvSpPr/>
          <p:nvPr/>
        </p:nvSpPr>
        <p:spPr>
          <a:xfrm>
            <a:off x="1766385" y="2430766"/>
            <a:ext cx="1384348" cy="281715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3BBF16-945A-C44A-B66E-16604D2272D0}"/>
              </a:ext>
            </a:extLst>
          </p:cNvPr>
          <p:cNvSpPr txBox="1"/>
          <p:nvPr/>
        </p:nvSpPr>
        <p:spPr>
          <a:xfrm>
            <a:off x="1572738" y="1556923"/>
            <a:ext cx="1752403" cy="1600438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fgets</a:t>
            </a:r>
            <a:r>
              <a:rPr lang="en-US" dirty="0">
                <a:latin typeface="Courier" pitchFamily="2" charset="0"/>
              </a:rPr>
              <a:t>(f, b) { </a:t>
            </a:r>
          </a:p>
          <a:p>
            <a:r>
              <a:rPr lang="en-US" dirty="0">
                <a:latin typeface="Courier" pitchFamily="2" charset="0"/>
              </a:rPr>
              <a:t>  PUSH f</a:t>
            </a:r>
          </a:p>
          <a:p>
            <a:r>
              <a:rPr lang="en-US" dirty="0">
                <a:latin typeface="Courier" pitchFamily="2" charset="0"/>
              </a:rPr>
              <a:t>  PUSH b</a:t>
            </a:r>
          </a:p>
          <a:p>
            <a:r>
              <a:rPr lang="en-US" dirty="0">
                <a:latin typeface="Courier" pitchFamily="2" charset="0"/>
              </a:rPr>
              <a:t>  LOAD SCR #0</a:t>
            </a:r>
          </a:p>
          <a:p>
            <a:r>
              <a:rPr lang="en-US" dirty="0">
                <a:latin typeface="Courier" pitchFamily="2" charset="0"/>
              </a:rPr>
              <a:t>  INT_IRQ #18</a:t>
            </a:r>
          </a:p>
          <a:p>
            <a:r>
              <a:rPr lang="en-US" dirty="0">
                <a:latin typeface="Courier" pitchFamily="2" charset="0"/>
              </a:rPr>
              <a:t>  RET</a:t>
            </a:r>
          </a:p>
          <a:p>
            <a:r>
              <a:rPr lang="en-US" dirty="0">
                <a:latin typeface="Courier" pitchFamily="2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B7947B-8338-BF44-BDB2-9E8F3D011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Read: The OS View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53F71-2274-FA4B-B6D9-EF70A0D23328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E7B960D-880A-EB44-83D7-82914BFCDF6F}"/>
              </a:ext>
            </a:extLst>
          </p:cNvPr>
          <p:cNvSpPr txBox="1"/>
          <p:nvPr/>
        </p:nvSpPr>
        <p:spPr>
          <a:xfrm rot="16200000">
            <a:off x="782082" y="2203254"/>
            <a:ext cx="12089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Library Code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1E61C27-AF9D-2740-A113-4F315659A5BD}"/>
              </a:ext>
            </a:extLst>
          </p:cNvPr>
          <p:cNvSpPr txBox="1"/>
          <p:nvPr/>
        </p:nvSpPr>
        <p:spPr>
          <a:xfrm rot="16200000">
            <a:off x="845346" y="4222297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Unit</a:t>
            </a:r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858B0306-8921-FE4E-B5BD-07478F9BD27A}"/>
              </a:ext>
            </a:extLst>
          </p:cNvPr>
          <p:cNvSpPr/>
          <p:nvPr/>
        </p:nvSpPr>
        <p:spPr>
          <a:xfrm>
            <a:off x="6197595" y="2267348"/>
            <a:ext cx="728500" cy="468426"/>
          </a:xfrm>
          <a:custGeom>
            <a:avLst/>
            <a:gdLst>
              <a:gd name="connsiteX0" fmla="*/ 0 w 1432871"/>
              <a:gd name="connsiteY0" fmla="*/ 1155032 h 1174282"/>
              <a:gd name="connsiteX1" fmla="*/ 125128 w 1432871"/>
              <a:gd name="connsiteY1" fmla="*/ 1174282 h 1174282"/>
              <a:gd name="connsiteX2" fmla="*/ 192505 w 1432871"/>
              <a:gd name="connsiteY2" fmla="*/ 1164657 h 1174282"/>
              <a:gd name="connsiteX3" fmla="*/ 365760 w 1432871"/>
              <a:gd name="connsiteY3" fmla="*/ 1155032 h 1174282"/>
              <a:gd name="connsiteX4" fmla="*/ 452387 w 1432871"/>
              <a:gd name="connsiteY4" fmla="*/ 1135781 h 1174282"/>
              <a:gd name="connsiteX5" fmla="*/ 481263 w 1432871"/>
              <a:gd name="connsiteY5" fmla="*/ 1126156 h 1174282"/>
              <a:gd name="connsiteX6" fmla="*/ 519764 w 1432871"/>
              <a:gd name="connsiteY6" fmla="*/ 1068404 h 1174282"/>
              <a:gd name="connsiteX7" fmla="*/ 548640 w 1432871"/>
              <a:gd name="connsiteY7" fmla="*/ 1010653 h 1174282"/>
              <a:gd name="connsiteX8" fmla="*/ 567890 w 1432871"/>
              <a:gd name="connsiteY8" fmla="*/ 952901 h 1174282"/>
              <a:gd name="connsiteX9" fmla="*/ 577515 w 1432871"/>
              <a:gd name="connsiteY9" fmla="*/ 924025 h 1174282"/>
              <a:gd name="connsiteX10" fmla="*/ 596766 w 1432871"/>
              <a:gd name="connsiteY10" fmla="*/ 895149 h 1174282"/>
              <a:gd name="connsiteX11" fmla="*/ 606391 w 1432871"/>
              <a:gd name="connsiteY11" fmla="*/ 837398 h 1174282"/>
              <a:gd name="connsiteX12" fmla="*/ 625642 w 1432871"/>
              <a:gd name="connsiteY12" fmla="*/ 770021 h 1174282"/>
              <a:gd name="connsiteX13" fmla="*/ 635267 w 1432871"/>
              <a:gd name="connsiteY13" fmla="*/ 712269 h 1174282"/>
              <a:gd name="connsiteX14" fmla="*/ 664143 w 1432871"/>
              <a:gd name="connsiteY14" fmla="*/ 519764 h 1174282"/>
              <a:gd name="connsiteX15" fmla="*/ 683393 w 1432871"/>
              <a:gd name="connsiteY15" fmla="*/ 423512 h 1174282"/>
              <a:gd name="connsiteX16" fmla="*/ 702644 w 1432871"/>
              <a:gd name="connsiteY16" fmla="*/ 365760 h 1174282"/>
              <a:gd name="connsiteX17" fmla="*/ 731520 w 1432871"/>
              <a:gd name="connsiteY17" fmla="*/ 269507 h 1174282"/>
              <a:gd name="connsiteX18" fmla="*/ 750770 w 1432871"/>
              <a:gd name="connsiteY18" fmla="*/ 240632 h 1174282"/>
              <a:gd name="connsiteX19" fmla="*/ 779646 w 1432871"/>
              <a:gd name="connsiteY19" fmla="*/ 182880 h 1174282"/>
              <a:gd name="connsiteX20" fmla="*/ 818147 w 1432871"/>
              <a:gd name="connsiteY20" fmla="*/ 125128 h 1174282"/>
              <a:gd name="connsiteX21" fmla="*/ 885524 w 1432871"/>
              <a:gd name="connsiteY21" fmla="*/ 57752 h 1174282"/>
              <a:gd name="connsiteX22" fmla="*/ 914400 w 1432871"/>
              <a:gd name="connsiteY22" fmla="*/ 38501 h 1174282"/>
              <a:gd name="connsiteX23" fmla="*/ 1010652 w 1432871"/>
              <a:gd name="connsiteY23" fmla="*/ 9625 h 1174282"/>
              <a:gd name="connsiteX24" fmla="*/ 1106905 w 1432871"/>
              <a:gd name="connsiteY24" fmla="*/ 0 h 1174282"/>
              <a:gd name="connsiteX25" fmla="*/ 1357162 w 1432871"/>
              <a:gd name="connsiteY25" fmla="*/ 9625 h 1174282"/>
              <a:gd name="connsiteX26" fmla="*/ 1414913 w 1432871"/>
              <a:gd name="connsiteY26" fmla="*/ 19251 h 117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432871" h="1174282">
                <a:moveTo>
                  <a:pt x="0" y="1155032"/>
                </a:moveTo>
                <a:cubicBezTo>
                  <a:pt x="16206" y="1157733"/>
                  <a:pt x="112742" y="1174282"/>
                  <a:pt x="125128" y="1174282"/>
                </a:cubicBezTo>
                <a:cubicBezTo>
                  <a:pt x="147815" y="1174282"/>
                  <a:pt x="169890" y="1166466"/>
                  <a:pt x="192505" y="1164657"/>
                </a:cubicBezTo>
                <a:cubicBezTo>
                  <a:pt x="250162" y="1160045"/>
                  <a:pt x="308008" y="1158240"/>
                  <a:pt x="365760" y="1155032"/>
                </a:cubicBezTo>
                <a:cubicBezTo>
                  <a:pt x="398834" y="1148417"/>
                  <a:pt x="420675" y="1144841"/>
                  <a:pt x="452387" y="1135781"/>
                </a:cubicBezTo>
                <a:cubicBezTo>
                  <a:pt x="462143" y="1132994"/>
                  <a:pt x="471638" y="1129364"/>
                  <a:pt x="481263" y="1126156"/>
                </a:cubicBezTo>
                <a:cubicBezTo>
                  <a:pt x="494097" y="1106905"/>
                  <a:pt x="512448" y="1090353"/>
                  <a:pt x="519764" y="1068404"/>
                </a:cubicBezTo>
                <a:cubicBezTo>
                  <a:pt x="533047" y="1028554"/>
                  <a:pt x="523761" y="1047970"/>
                  <a:pt x="548640" y="1010653"/>
                </a:cubicBezTo>
                <a:lnTo>
                  <a:pt x="567890" y="952901"/>
                </a:lnTo>
                <a:cubicBezTo>
                  <a:pt x="571098" y="943276"/>
                  <a:pt x="571887" y="932467"/>
                  <a:pt x="577515" y="924025"/>
                </a:cubicBezTo>
                <a:lnTo>
                  <a:pt x="596766" y="895149"/>
                </a:lnTo>
                <a:cubicBezTo>
                  <a:pt x="599974" y="875899"/>
                  <a:pt x="602564" y="856535"/>
                  <a:pt x="606391" y="837398"/>
                </a:cubicBezTo>
                <a:cubicBezTo>
                  <a:pt x="612435" y="807178"/>
                  <a:pt x="616467" y="797546"/>
                  <a:pt x="625642" y="770021"/>
                </a:cubicBezTo>
                <a:cubicBezTo>
                  <a:pt x="628850" y="750770"/>
                  <a:pt x="632372" y="731569"/>
                  <a:pt x="635267" y="712269"/>
                </a:cubicBezTo>
                <a:cubicBezTo>
                  <a:pt x="642931" y="661175"/>
                  <a:pt x="653228" y="577979"/>
                  <a:pt x="664143" y="519764"/>
                </a:cubicBezTo>
                <a:cubicBezTo>
                  <a:pt x="670173" y="487605"/>
                  <a:pt x="673046" y="454552"/>
                  <a:pt x="683393" y="423512"/>
                </a:cubicBezTo>
                <a:cubicBezTo>
                  <a:pt x="689810" y="404261"/>
                  <a:pt x="697723" y="385446"/>
                  <a:pt x="702644" y="365760"/>
                </a:cubicBezTo>
                <a:cubicBezTo>
                  <a:pt x="708025" y="344236"/>
                  <a:pt x="722145" y="283569"/>
                  <a:pt x="731520" y="269507"/>
                </a:cubicBezTo>
                <a:lnTo>
                  <a:pt x="750770" y="240632"/>
                </a:lnTo>
                <a:cubicBezTo>
                  <a:pt x="774963" y="168052"/>
                  <a:pt x="742328" y="257516"/>
                  <a:pt x="779646" y="182880"/>
                </a:cubicBezTo>
                <a:cubicBezTo>
                  <a:pt x="807506" y="127159"/>
                  <a:pt x="763406" y="179869"/>
                  <a:pt x="818147" y="125128"/>
                </a:cubicBezTo>
                <a:cubicBezTo>
                  <a:pt x="835088" y="74304"/>
                  <a:pt x="819330" y="101881"/>
                  <a:pt x="885524" y="57752"/>
                </a:cubicBezTo>
                <a:cubicBezTo>
                  <a:pt x="895149" y="51335"/>
                  <a:pt x="903425" y="42159"/>
                  <a:pt x="914400" y="38501"/>
                </a:cubicBezTo>
                <a:cubicBezTo>
                  <a:pt x="934486" y="31806"/>
                  <a:pt x="985202" y="13261"/>
                  <a:pt x="1010652" y="9625"/>
                </a:cubicBezTo>
                <a:cubicBezTo>
                  <a:pt x="1042572" y="5065"/>
                  <a:pt x="1074821" y="3208"/>
                  <a:pt x="1106905" y="0"/>
                </a:cubicBezTo>
                <a:cubicBezTo>
                  <a:pt x="1190324" y="3208"/>
                  <a:pt x="1273855" y="4250"/>
                  <a:pt x="1357162" y="9625"/>
                </a:cubicBezTo>
                <a:cubicBezTo>
                  <a:pt x="1516114" y="19880"/>
                  <a:pt x="1367811" y="19251"/>
                  <a:pt x="1414913" y="19251"/>
                </a:cubicBezTo>
              </a:path>
            </a:pathLst>
          </a:custGeom>
          <a:noFill/>
          <a:ln w="38100">
            <a:solidFill>
              <a:schemeClr val="accent4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332C4392-3B98-9146-BCB5-91A169DE367D}"/>
              </a:ext>
            </a:extLst>
          </p:cNvPr>
          <p:cNvSpPr/>
          <p:nvPr/>
        </p:nvSpPr>
        <p:spPr>
          <a:xfrm flipV="1">
            <a:off x="6321396" y="3115428"/>
            <a:ext cx="574775" cy="265160"/>
          </a:xfrm>
          <a:custGeom>
            <a:avLst/>
            <a:gdLst>
              <a:gd name="connsiteX0" fmla="*/ 0 w 1432871"/>
              <a:gd name="connsiteY0" fmla="*/ 1155032 h 1174282"/>
              <a:gd name="connsiteX1" fmla="*/ 125128 w 1432871"/>
              <a:gd name="connsiteY1" fmla="*/ 1174282 h 1174282"/>
              <a:gd name="connsiteX2" fmla="*/ 192505 w 1432871"/>
              <a:gd name="connsiteY2" fmla="*/ 1164657 h 1174282"/>
              <a:gd name="connsiteX3" fmla="*/ 365760 w 1432871"/>
              <a:gd name="connsiteY3" fmla="*/ 1155032 h 1174282"/>
              <a:gd name="connsiteX4" fmla="*/ 452387 w 1432871"/>
              <a:gd name="connsiteY4" fmla="*/ 1135781 h 1174282"/>
              <a:gd name="connsiteX5" fmla="*/ 481263 w 1432871"/>
              <a:gd name="connsiteY5" fmla="*/ 1126156 h 1174282"/>
              <a:gd name="connsiteX6" fmla="*/ 519764 w 1432871"/>
              <a:gd name="connsiteY6" fmla="*/ 1068404 h 1174282"/>
              <a:gd name="connsiteX7" fmla="*/ 548640 w 1432871"/>
              <a:gd name="connsiteY7" fmla="*/ 1010653 h 1174282"/>
              <a:gd name="connsiteX8" fmla="*/ 567890 w 1432871"/>
              <a:gd name="connsiteY8" fmla="*/ 952901 h 1174282"/>
              <a:gd name="connsiteX9" fmla="*/ 577515 w 1432871"/>
              <a:gd name="connsiteY9" fmla="*/ 924025 h 1174282"/>
              <a:gd name="connsiteX10" fmla="*/ 596766 w 1432871"/>
              <a:gd name="connsiteY10" fmla="*/ 895149 h 1174282"/>
              <a:gd name="connsiteX11" fmla="*/ 606391 w 1432871"/>
              <a:gd name="connsiteY11" fmla="*/ 837398 h 1174282"/>
              <a:gd name="connsiteX12" fmla="*/ 625642 w 1432871"/>
              <a:gd name="connsiteY12" fmla="*/ 770021 h 1174282"/>
              <a:gd name="connsiteX13" fmla="*/ 635267 w 1432871"/>
              <a:gd name="connsiteY13" fmla="*/ 712269 h 1174282"/>
              <a:gd name="connsiteX14" fmla="*/ 664143 w 1432871"/>
              <a:gd name="connsiteY14" fmla="*/ 519764 h 1174282"/>
              <a:gd name="connsiteX15" fmla="*/ 683393 w 1432871"/>
              <a:gd name="connsiteY15" fmla="*/ 423512 h 1174282"/>
              <a:gd name="connsiteX16" fmla="*/ 702644 w 1432871"/>
              <a:gd name="connsiteY16" fmla="*/ 365760 h 1174282"/>
              <a:gd name="connsiteX17" fmla="*/ 731520 w 1432871"/>
              <a:gd name="connsiteY17" fmla="*/ 269507 h 1174282"/>
              <a:gd name="connsiteX18" fmla="*/ 750770 w 1432871"/>
              <a:gd name="connsiteY18" fmla="*/ 240632 h 1174282"/>
              <a:gd name="connsiteX19" fmla="*/ 779646 w 1432871"/>
              <a:gd name="connsiteY19" fmla="*/ 182880 h 1174282"/>
              <a:gd name="connsiteX20" fmla="*/ 818147 w 1432871"/>
              <a:gd name="connsiteY20" fmla="*/ 125128 h 1174282"/>
              <a:gd name="connsiteX21" fmla="*/ 885524 w 1432871"/>
              <a:gd name="connsiteY21" fmla="*/ 57752 h 1174282"/>
              <a:gd name="connsiteX22" fmla="*/ 914400 w 1432871"/>
              <a:gd name="connsiteY22" fmla="*/ 38501 h 1174282"/>
              <a:gd name="connsiteX23" fmla="*/ 1010652 w 1432871"/>
              <a:gd name="connsiteY23" fmla="*/ 9625 h 1174282"/>
              <a:gd name="connsiteX24" fmla="*/ 1106905 w 1432871"/>
              <a:gd name="connsiteY24" fmla="*/ 0 h 1174282"/>
              <a:gd name="connsiteX25" fmla="*/ 1357162 w 1432871"/>
              <a:gd name="connsiteY25" fmla="*/ 9625 h 1174282"/>
              <a:gd name="connsiteX26" fmla="*/ 1414913 w 1432871"/>
              <a:gd name="connsiteY26" fmla="*/ 19251 h 117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432871" h="1174282">
                <a:moveTo>
                  <a:pt x="0" y="1155032"/>
                </a:moveTo>
                <a:cubicBezTo>
                  <a:pt x="16206" y="1157733"/>
                  <a:pt x="112742" y="1174282"/>
                  <a:pt x="125128" y="1174282"/>
                </a:cubicBezTo>
                <a:cubicBezTo>
                  <a:pt x="147815" y="1174282"/>
                  <a:pt x="169890" y="1166466"/>
                  <a:pt x="192505" y="1164657"/>
                </a:cubicBezTo>
                <a:cubicBezTo>
                  <a:pt x="250162" y="1160045"/>
                  <a:pt x="308008" y="1158240"/>
                  <a:pt x="365760" y="1155032"/>
                </a:cubicBezTo>
                <a:cubicBezTo>
                  <a:pt x="398834" y="1148417"/>
                  <a:pt x="420675" y="1144841"/>
                  <a:pt x="452387" y="1135781"/>
                </a:cubicBezTo>
                <a:cubicBezTo>
                  <a:pt x="462143" y="1132994"/>
                  <a:pt x="471638" y="1129364"/>
                  <a:pt x="481263" y="1126156"/>
                </a:cubicBezTo>
                <a:cubicBezTo>
                  <a:pt x="494097" y="1106905"/>
                  <a:pt x="512448" y="1090353"/>
                  <a:pt x="519764" y="1068404"/>
                </a:cubicBezTo>
                <a:cubicBezTo>
                  <a:pt x="533047" y="1028554"/>
                  <a:pt x="523761" y="1047970"/>
                  <a:pt x="548640" y="1010653"/>
                </a:cubicBezTo>
                <a:lnTo>
                  <a:pt x="567890" y="952901"/>
                </a:lnTo>
                <a:cubicBezTo>
                  <a:pt x="571098" y="943276"/>
                  <a:pt x="571887" y="932467"/>
                  <a:pt x="577515" y="924025"/>
                </a:cubicBezTo>
                <a:lnTo>
                  <a:pt x="596766" y="895149"/>
                </a:lnTo>
                <a:cubicBezTo>
                  <a:pt x="599974" y="875899"/>
                  <a:pt x="602564" y="856535"/>
                  <a:pt x="606391" y="837398"/>
                </a:cubicBezTo>
                <a:cubicBezTo>
                  <a:pt x="612435" y="807178"/>
                  <a:pt x="616467" y="797546"/>
                  <a:pt x="625642" y="770021"/>
                </a:cubicBezTo>
                <a:cubicBezTo>
                  <a:pt x="628850" y="750770"/>
                  <a:pt x="632372" y="731569"/>
                  <a:pt x="635267" y="712269"/>
                </a:cubicBezTo>
                <a:cubicBezTo>
                  <a:pt x="642931" y="661175"/>
                  <a:pt x="653228" y="577979"/>
                  <a:pt x="664143" y="519764"/>
                </a:cubicBezTo>
                <a:cubicBezTo>
                  <a:pt x="670173" y="487605"/>
                  <a:pt x="673046" y="454552"/>
                  <a:pt x="683393" y="423512"/>
                </a:cubicBezTo>
                <a:cubicBezTo>
                  <a:pt x="689810" y="404261"/>
                  <a:pt x="697723" y="385446"/>
                  <a:pt x="702644" y="365760"/>
                </a:cubicBezTo>
                <a:cubicBezTo>
                  <a:pt x="708025" y="344236"/>
                  <a:pt x="722145" y="283569"/>
                  <a:pt x="731520" y="269507"/>
                </a:cubicBezTo>
                <a:lnTo>
                  <a:pt x="750770" y="240632"/>
                </a:lnTo>
                <a:cubicBezTo>
                  <a:pt x="774963" y="168052"/>
                  <a:pt x="742328" y="257516"/>
                  <a:pt x="779646" y="182880"/>
                </a:cubicBezTo>
                <a:cubicBezTo>
                  <a:pt x="807506" y="127159"/>
                  <a:pt x="763406" y="179869"/>
                  <a:pt x="818147" y="125128"/>
                </a:cubicBezTo>
                <a:cubicBezTo>
                  <a:pt x="835088" y="74304"/>
                  <a:pt x="819330" y="101881"/>
                  <a:pt x="885524" y="57752"/>
                </a:cubicBezTo>
                <a:cubicBezTo>
                  <a:pt x="895149" y="51335"/>
                  <a:pt x="903425" y="42159"/>
                  <a:pt x="914400" y="38501"/>
                </a:cubicBezTo>
                <a:cubicBezTo>
                  <a:pt x="934486" y="31806"/>
                  <a:pt x="985202" y="13261"/>
                  <a:pt x="1010652" y="9625"/>
                </a:cubicBezTo>
                <a:cubicBezTo>
                  <a:pt x="1042572" y="5065"/>
                  <a:pt x="1074821" y="3208"/>
                  <a:pt x="1106905" y="0"/>
                </a:cubicBezTo>
                <a:cubicBezTo>
                  <a:pt x="1190324" y="3208"/>
                  <a:pt x="1273855" y="4250"/>
                  <a:pt x="1357162" y="9625"/>
                </a:cubicBezTo>
                <a:cubicBezTo>
                  <a:pt x="1516114" y="19880"/>
                  <a:pt x="1367811" y="19251"/>
                  <a:pt x="1414913" y="19251"/>
                </a:cubicBezTo>
              </a:path>
            </a:pathLst>
          </a:custGeom>
          <a:noFill/>
          <a:ln w="38100">
            <a:solidFill>
              <a:schemeClr val="accent4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Up-Down Arrow 37">
            <a:extLst>
              <a:ext uri="{FF2B5EF4-FFF2-40B4-BE49-F238E27FC236}">
                <a16:creationId xmlns:a16="http://schemas.microsoft.com/office/drawing/2014/main" id="{81AD43D3-E07A-C94D-9C51-FE33471F1DFC}"/>
              </a:ext>
            </a:extLst>
          </p:cNvPr>
          <p:cNvSpPr/>
          <p:nvPr/>
        </p:nvSpPr>
        <p:spPr>
          <a:xfrm>
            <a:off x="2300779" y="3176954"/>
            <a:ext cx="368001" cy="817506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1B5FBFB-0686-0E4F-917B-6C9710B5E9F8}"/>
              </a:ext>
            </a:extLst>
          </p:cNvPr>
          <p:cNvSpPr txBox="1"/>
          <p:nvPr/>
        </p:nvSpPr>
        <p:spPr>
          <a:xfrm rot="21133832" flipH="1">
            <a:off x="1442225" y="3387540"/>
            <a:ext cx="2591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Print" panose="02000800000000000000" pitchFamily="2" charset="0"/>
              </a:rPr>
              <a:t>Interrupt / System Call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A5DDAD8-C76A-4D41-8CC8-477AC1AEAF63}"/>
              </a:ext>
            </a:extLst>
          </p:cNvPr>
          <p:cNvSpPr txBox="1"/>
          <p:nvPr/>
        </p:nvSpPr>
        <p:spPr>
          <a:xfrm>
            <a:off x="6898344" y="3213778"/>
            <a:ext cx="2081336" cy="1769715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DISK_READ() {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Save Context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PCB → WAITING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GET PARAMS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REQUEST READ</a:t>
            </a:r>
            <a:endParaRPr lang="en-US" sz="800" i="1" dirty="0">
              <a:latin typeface="Courier" pitchFamily="2" charset="0"/>
            </a:endParaRPr>
          </a:p>
          <a:p>
            <a:r>
              <a:rPr lang="en-US" sz="800" i="1" dirty="0">
                <a:latin typeface="Courier" pitchFamily="2" charset="0"/>
              </a:rPr>
              <a:t>       </a:t>
            </a:r>
            <a:r>
              <a:rPr lang="en-US" sz="1100" i="1" dirty="0">
                <a:latin typeface="Courier" pitchFamily="2" charset="0"/>
              </a:rPr>
              <a:t>via Device Driver</a:t>
            </a:r>
            <a:endParaRPr lang="en-US" i="1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  JUMP SCHEDULER</a:t>
            </a:r>
          </a:p>
          <a:p>
            <a:r>
              <a:rPr lang="en-US" dirty="0">
                <a:latin typeface="Courier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97052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4" grpId="0" animBg="1"/>
      <p:bldP spid="43" grpId="0" animBg="1"/>
      <p:bldP spid="42" grpId="0" animBg="1"/>
      <p:bldP spid="41" grpId="0" animBg="1"/>
      <p:bldP spid="25" grpId="0" animBg="1"/>
      <p:bldP spid="23" grpId="0" animBg="1"/>
      <p:bldP spid="24" grpId="0"/>
      <p:bldP spid="35" grpId="0" animBg="1"/>
      <p:bldP spid="37" grpId="0" animBg="1"/>
      <p:bldP spid="38" grpId="0" animBg="1"/>
      <p:bldP spid="39" grpId="0"/>
      <p:bldP spid="3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D5CDD8E-2E81-4842-846F-4F2CAF1686EB}"/>
              </a:ext>
            </a:extLst>
          </p:cNvPr>
          <p:cNvSpPr/>
          <p:nvPr/>
        </p:nvSpPr>
        <p:spPr>
          <a:xfrm>
            <a:off x="4742083" y="3193038"/>
            <a:ext cx="919733" cy="216473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A013637-63E4-DD41-ABF0-B5191CCA5F62}"/>
              </a:ext>
            </a:extLst>
          </p:cNvPr>
          <p:cNvSpPr/>
          <p:nvPr/>
        </p:nvSpPr>
        <p:spPr>
          <a:xfrm>
            <a:off x="4663440" y="2284470"/>
            <a:ext cx="644611" cy="216473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E638F39-455B-F84D-99CF-8A8BAE8E33FE}"/>
              </a:ext>
            </a:extLst>
          </p:cNvPr>
          <p:cNvSpPr/>
          <p:nvPr/>
        </p:nvSpPr>
        <p:spPr>
          <a:xfrm>
            <a:off x="6903720" y="3165046"/>
            <a:ext cx="773509" cy="365763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structure of hard disk">
            <a:extLst>
              <a:ext uri="{FF2B5EF4-FFF2-40B4-BE49-F238E27FC236}">
                <a16:creationId xmlns:a16="http://schemas.microsoft.com/office/drawing/2014/main" id="{BEF8AFBD-EB19-5845-A9F2-15AF17E46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440" y="1373944"/>
            <a:ext cx="4480560" cy="3287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801F01-1432-C144-8E92-EAA4065421C0}"/>
              </a:ext>
            </a:extLst>
          </p:cNvPr>
          <p:cNvSpPr txBox="1"/>
          <p:nvPr/>
        </p:nvSpPr>
        <p:spPr>
          <a:xfrm>
            <a:off x="7386022" y="3278706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>
                <a:latin typeface="Courier" pitchFamily="2" charset="0"/>
              </a:rPr>
              <a:t>h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70FE4-9B7F-2E4A-8A0E-53DB65FBE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Disk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CA410-E2A5-B641-B6B6-0F40B6829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5069" y="1373944"/>
            <a:ext cx="3666931" cy="3150653"/>
          </a:xfrm>
        </p:spPr>
        <p:txBody>
          <a:bodyPr/>
          <a:lstStyle/>
          <a:p>
            <a:r>
              <a:rPr lang="en-US" sz="2000" dirty="0"/>
              <a:t>Data on a Hard Disk Drive (HDD) is accessed in chunks of bytes called </a:t>
            </a:r>
            <a:r>
              <a:rPr lang="en-US" sz="2000" b="1" i="1" dirty="0"/>
              <a:t>sectors</a:t>
            </a:r>
            <a:r>
              <a:rPr lang="en-US" sz="2000" dirty="0"/>
              <a:t>.</a:t>
            </a:r>
          </a:p>
          <a:p>
            <a:pPr lvl="1"/>
            <a:r>
              <a:rPr lang="en-US" sz="1800" dirty="0"/>
              <a:t>Every sector has a unique </a:t>
            </a:r>
            <a:r>
              <a:rPr lang="en-US" sz="1800" b="1" i="1" dirty="0" err="1"/>
              <a:t>c:h:s</a:t>
            </a:r>
            <a:r>
              <a:rPr lang="en-US" sz="1800" b="1" i="1" dirty="0"/>
              <a:t> address</a:t>
            </a:r>
            <a:r>
              <a:rPr lang="en-US" sz="1800" dirty="0"/>
              <a:t>:</a:t>
            </a:r>
          </a:p>
          <a:p>
            <a:pPr lvl="2"/>
            <a:r>
              <a:rPr lang="en-US" sz="1600" dirty="0"/>
              <a:t>c:	cylinder</a:t>
            </a:r>
          </a:p>
          <a:p>
            <a:pPr lvl="2"/>
            <a:r>
              <a:rPr lang="en-US" sz="1600" dirty="0"/>
              <a:t>h:  	head</a:t>
            </a:r>
          </a:p>
          <a:p>
            <a:pPr lvl="2"/>
            <a:r>
              <a:rPr lang="en-US" sz="1600" dirty="0"/>
              <a:t>s:	sector</a:t>
            </a:r>
          </a:p>
          <a:p>
            <a:pPr lvl="1"/>
            <a:r>
              <a:rPr lang="en-US" sz="1600" dirty="0"/>
              <a:t>Linear Block Addressing (LBA) alternative.</a:t>
            </a:r>
          </a:p>
          <a:p>
            <a:pPr lvl="1"/>
            <a:endParaRPr lang="en-US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1B849-511C-5D40-913C-17F9D022F5E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DCE4-3FBE-A04A-BD3A-35A3504AE13C}"/>
              </a:ext>
            </a:extLst>
          </p:cNvPr>
          <p:cNvSpPr/>
          <p:nvPr/>
        </p:nvSpPr>
        <p:spPr>
          <a:xfrm>
            <a:off x="5364963" y="4912668"/>
            <a:ext cx="357020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Image from: https://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www.partitionwizard.com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/help/what-is-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chs.html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4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4B48A10-0154-664D-A4CE-AA3EEC6B4883}"/>
              </a:ext>
            </a:extLst>
          </p:cNvPr>
          <p:cNvSpPr/>
          <p:nvPr/>
        </p:nvSpPr>
        <p:spPr>
          <a:xfrm>
            <a:off x="7272546" y="4140922"/>
            <a:ext cx="1694171" cy="411232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C8EF33-01CE-7644-9554-00D14B0BEE86}"/>
              </a:ext>
            </a:extLst>
          </p:cNvPr>
          <p:cNvSpPr txBox="1"/>
          <p:nvPr/>
        </p:nvSpPr>
        <p:spPr>
          <a:xfrm>
            <a:off x="7078292" y="3232981"/>
            <a:ext cx="1951175" cy="1815882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DISK_READ() {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Save Context</a:t>
            </a: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PCB → WAITING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GET PARAMS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REQUEST READ</a:t>
            </a:r>
          </a:p>
          <a:p>
            <a:r>
              <a:rPr lang="en-US" i="1" dirty="0">
                <a:latin typeface="Courier" pitchFamily="2" charset="0"/>
              </a:rPr>
              <a:t>   </a:t>
            </a:r>
            <a:r>
              <a:rPr lang="en-US" sz="1100" i="1" dirty="0">
                <a:latin typeface="Courier" pitchFamily="2" charset="0"/>
              </a:rPr>
              <a:t>via Device Driver</a:t>
            </a:r>
            <a:endParaRPr lang="en-US" i="1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  JUMP SCHEDULER</a:t>
            </a:r>
          </a:p>
          <a:p>
            <a:r>
              <a:rPr lang="en-US" dirty="0">
                <a:latin typeface="Courier" pitchFamily="2" charset="0"/>
              </a:rPr>
              <a:t>}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FB98D75-441D-A64D-858F-D96AE0C8A0CB}"/>
              </a:ext>
            </a:extLst>
          </p:cNvPr>
          <p:cNvSpPr txBox="1"/>
          <p:nvPr/>
        </p:nvSpPr>
        <p:spPr>
          <a:xfrm>
            <a:off x="7026315" y="2161324"/>
            <a:ext cx="2010487" cy="954107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ISR18 {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PC</a:t>
            </a:r>
            <a:r>
              <a:rPr lang="en-US" sz="1000" i="1" dirty="0">
                <a:latin typeface="Courier" pitchFamily="2" charset="0"/>
              </a:rPr>
              <a:t> </a:t>
            </a:r>
            <a:r>
              <a:rPr lang="en-US" i="1" dirty="0">
                <a:latin typeface="Courier" pitchFamily="2" charset="0"/>
              </a:rPr>
              <a:t>←</a:t>
            </a:r>
            <a:r>
              <a:rPr lang="en-US" sz="1050" i="1" dirty="0">
                <a:latin typeface="Courier" pitchFamily="2" charset="0"/>
              </a:rPr>
              <a:t> </a:t>
            </a:r>
            <a:r>
              <a:rPr lang="en-US" i="1" dirty="0" err="1">
                <a:latin typeface="Courier" pitchFamily="2" charset="0"/>
              </a:rPr>
              <a:t>SCVec</a:t>
            </a:r>
            <a:r>
              <a:rPr lang="en-US" i="1" dirty="0">
                <a:latin typeface="Courier" pitchFamily="2" charset="0"/>
              </a:rPr>
              <a:t>[SCR]</a:t>
            </a:r>
          </a:p>
          <a:p>
            <a:r>
              <a:rPr lang="en-US" dirty="0">
                <a:latin typeface="Courier" pitchFamily="2" charset="0"/>
              </a:rPr>
              <a:t>  RET</a:t>
            </a:r>
          </a:p>
          <a:p>
            <a:r>
              <a:rPr lang="en-US" dirty="0">
                <a:latin typeface="Courier" pitchFamily="2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4EECA-26A6-FB4D-B37D-C69A49B39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Read: The OS View </a:t>
            </a:r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A4BBA-3328-2A44-BBDC-7B6FBB65F26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980F1A5-4E60-5942-802D-E0B5B0FA37D2}"/>
              </a:ext>
            </a:extLst>
          </p:cNvPr>
          <p:cNvGrpSpPr/>
          <p:nvPr/>
        </p:nvGrpSpPr>
        <p:grpSpPr>
          <a:xfrm>
            <a:off x="3648271" y="1309970"/>
            <a:ext cx="2878163" cy="3383043"/>
            <a:chOff x="3324051" y="1431575"/>
            <a:chExt cx="2878163" cy="3383043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F75EB932-37FC-3943-95D0-DDC7D326B9FD}"/>
                </a:ext>
              </a:extLst>
            </p:cNvPr>
            <p:cNvSpPr/>
            <p:nvPr/>
          </p:nvSpPr>
          <p:spPr>
            <a:xfrm>
              <a:off x="4573242" y="1479018"/>
              <a:ext cx="1628972" cy="3335600"/>
            </a:xfrm>
            <a:prstGeom prst="roundRect">
              <a:avLst>
                <a:gd name="adj" fmla="val 5935"/>
              </a:avLst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 Box 5">
              <a:extLst>
                <a:ext uri="{FF2B5EF4-FFF2-40B4-BE49-F238E27FC236}">
                  <a16:creationId xmlns:a16="http://schemas.microsoft.com/office/drawing/2014/main" id="{2E930BFE-B0E5-4943-A691-A3814B9DAF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4051" y="1756279"/>
              <a:ext cx="2817528" cy="30583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 0: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 …: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996:</a:t>
              </a:r>
            </a:p>
            <a:p>
              <a:pPr>
                <a:lnSpc>
                  <a:spcPct val="80000"/>
                </a:lnSpc>
              </a:pPr>
              <a:r>
                <a:rPr lang="en-US" sz="1600" b="1" dirty="0">
                  <a:latin typeface="Courier" pitchFamily="-111" charset="0"/>
                </a:rPr>
                <a:t> </a:t>
              </a:r>
              <a:r>
                <a:rPr lang="en-US" sz="1600" dirty="0" err="1">
                  <a:latin typeface="Courier" pitchFamily="-111" charset="0"/>
                </a:rPr>
                <a:t>IVect</a:t>
              </a:r>
              <a:r>
                <a:rPr lang="en-US" sz="1600" dirty="0">
                  <a:latin typeface="Courier" pitchFamily="-111" charset="0"/>
                </a:rPr>
                <a:t>[0] 1000: 8000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[…]    …: …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[18] 1072: 9230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 …: …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 err="1">
                  <a:latin typeface="Courier" pitchFamily="-111" charset="0"/>
                </a:rPr>
                <a:t>SCVect</a:t>
              </a:r>
              <a:r>
                <a:rPr lang="en-US" sz="1600" dirty="0">
                  <a:latin typeface="Courier" pitchFamily="-111" charset="0"/>
                </a:rPr>
                <a:t>[0] 2000: 10000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[1] 2004: 12568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 …:</a:t>
              </a:r>
            </a:p>
            <a:p>
              <a:pPr>
                <a:lnSpc>
                  <a:spcPct val="80000"/>
                </a:lnSpc>
              </a:pPr>
              <a:r>
                <a:rPr lang="en-US" sz="1600" b="1" dirty="0">
                  <a:latin typeface="Courier" pitchFamily="-111" charset="0"/>
                </a:rPr>
                <a:t>  </a:t>
              </a:r>
              <a:endParaRPr lang="en-US" sz="1800" dirty="0">
                <a:latin typeface="Courier" pitchFamily="-111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3680:</a:t>
              </a:r>
            </a:p>
            <a:p>
              <a:pPr>
                <a:lnSpc>
                  <a:spcPct val="80000"/>
                </a:lnSpc>
              </a:pPr>
              <a:endParaRPr lang="en-US" sz="1600" dirty="0">
                <a:latin typeface="Courier" pitchFamily="-111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…:</a:t>
              </a:r>
            </a:p>
            <a:p>
              <a:pPr>
                <a:lnSpc>
                  <a:spcPct val="80000"/>
                </a:lnSpc>
              </a:pPr>
              <a:r>
                <a:rPr lang="en-US" sz="1600" dirty="0">
                  <a:latin typeface="Courier" pitchFamily="-111" charset="0"/>
                </a:rPr>
                <a:t>            …: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0089DE-47D9-A448-B16D-2BDDC9214E96}"/>
                </a:ext>
              </a:extLst>
            </p:cNvPr>
            <p:cNvSpPr txBox="1"/>
            <p:nvPr/>
          </p:nvSpPr>
          <p:spPr>
            <a:xfrm>
              <a:off x="4643353" y="1431575"/>
              <a:ext cx="1497526" cy="3721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/>
                <a:t>Main Memory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F4E5EF0-3C74-CC4C-9418-172AB95BB3E3}"/>
                </a:ext>
              </a:extLst>
            </p:cNvPr>
            <p:cNvSpPr/>
            <p:nvPr/>
          </p:nvSpPr>
          <p:spPr>
            <a:xfrm>
              <a:off x="5298599" y="1947378"/>
              <a:ext cx="854816" cy="164314"/>
            </a:xfrm>
            <a:prstGeom prst="rect">
              <a:avLst/>
            </a:prstGeom>
            <a:pattFill prst="wdUpDiag">
              <a:fgClr>
                <a:srgbClr val="00B0F0"/>
              </a:fgClr>
              <a:bgClr>
                <a:schemeClr val="bg1"/>
              </a:bgClr>
            </a:patt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solidFill>
                    <a:schemeClr val="tx1"/>
                  </a:solidFill>
                </a:rPr>
                <a:t>BIOS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B0FF385-236D-D142-BF92-A94BAAECF8CF}"/>
                </a:ext>
              </a:extLst>
            </p:cNvPr>
            <p:cNvSpPr/>
            <p:nvPr/>
          </p:nvSpPr>
          <p:spPr>
            <a:xfrm>
              <a:off x="5286064" y="3975028"/>
              <a:ext cx="854815" cy="543665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</a:rPr>
                <a:t>OS</a:t>
              </a:r>
            </a:p>
          </p:txBody>
        </p:sp>
      </p:grp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3DCF32CD-C6A3-084A-832D-A921CEEED200}"/>
              </a:ext>
            </a:extLst>
          </p:cNvPr>
          <p:cNvSpPr/>
          <p:nvPr/>
        </p:nvSpPr>
        <p:spPr>
          <a:xfrm>
            <a:off x="4447025" y="2212267"/>
            <a:ext cx="1887388" cy="281715"/>
          </a:xfrm>
          <a:prstGeom prst="roundRect">
            <a:avLst/>
          </a:prstGeom>
          <a:solidFill>
            <a:srgbClr val="FFFF00">
              <a:alpha val="2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92B86C-D27B-6840-A59E-6D0E68C63F7F}"/>
              </a:ext>
            </a:extLst>
          </p:cNvPr>
          <p:cNvSpPr txBox="1"/>
          <p:nvPr/>
        </p:nvSpPr>
        <p:spPr>
          <a:xfrm>
            <a:off x="7026315" y="102139"/>
            <a:ext cx="2010487" cy="1938992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DISK_ISR() {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Save Context</a:t>
            </a:r>
          </a:p>
          <a:p>
            <a:r>
              <a:rPr lang="en-US" dirty="0">
                <a:latin typeface="Courier" pitchFamily="2" charset="0"/>
              </a:rPr>
              <a:t>  …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PCB → READY</a:t>
            </a:r>
          </a:p>
          <a:p>
            <a:r>
              <a:rPr lang="en-US" i="1" dirty="0">
                <a:latin typeface="Courier" pitchFamily="2" charset="0"/>
              </a:rPr>
              <a:t>  Restore Context</a:t>
            </a:r>
          </a:p>
          <a:p>
            <a:r>
              <a:rPr lang="en-US" dirty="0">
                <a:latin typeface="Courier" pitchFamily="2" charset="0"/>
              </a:rPr>
              <a:t>  INT_RETURN {</a:t>
            </a:r>
          </a:p>
          <a:p>
            <a:r>
              <a:rPr lang="en-US" sz="1100" i="1" dirty="0">
                <a:latin typeface="Courier" pitchFamily="2" charset="0"/>
              </a:rPr>
              <a:t>    </a:t>
            </a:r>
            <a:r>
              <a:rPr lang="en-US" sz="1050" i="1" dirty="0">
                <a:latin typeface="Courier" pitchFamily="2" charset="0"/>
              </a:rPr>
              <a:t>PC ← RA</a:t>
            </a:r>
          </a:p>
          <a:p>
            <a:r>
              <a:rPr lang="en-US" sz="1050" i="1" dirty="0">
                <a:latin typeface="Courier" pitchFamily="2" charset="0"/>
              </a:rPr>
              <a:t>    SET_USER_MODE </a:t>
            </a:r>
            <a:r>
              <a:rPr lang="en-US" sz="1100" i="1" dirty="0">
                <a:latin typeface="Courier" pitchFamily="2" charset="0"/>
              </a:rPr>
              <a:t>}</a:t>
            </a:r>
          </a:p>
          <a:p>
            <a:r>
              <a:rPr lang="en-US" dirty="0">
                <a:latin typeface="Courier" pitchFamily="2" charset="0"/>
              </a:rPr>
              <a:t>}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EF509413-8806-4245-9C39-EE2C3CC39544}"/>
              </a:ext>
            </a:extLst>
          </p:cNvPr>
          <p:cNvSpPr/>
          <p:nvPr/>
        </p:nvSpPr>
        <p:spPr>
          <a:xfrm>
            <a:off x="6197595" y="205274"/>
            <a:ext cx="854816" cy="2172168"/>
          </a:xfrm>
          <a:custGeom>
            <a:avLst/>
            <a:gdLst>
              <a:gd name="connsiteX0" fmla="*/ 0 w 1432871"/>
              <a:gd name="connsiteY0" fmla="*/ 1155032 h 1174282"/>
              <a:gd name="connsiteX1" fmla="*/ 125128 w 1432871"/>
              <a:gd name="connsiteY1" fmla="*/ 1174282 h 1174282"/>
              <a:gd name="connsiteX2" fmla="*/ 192505 w 1432871"/>
              <a:gd name="connsiteY2" fmla="*/ 1164657 h 1174282"/>
              <a:gd name="connsiteX3" fmla="*/ 365760 w 1432871"/>
              <a:gd name="connsiteY3" fmla="*/ 1155032 h 1174282"/>
              <a:gd name="connsiteX4" fmla="*/ 452387 w 1432871"/>
              <a:gd name="connsiteY4" fmla="*/ 1135781 h 1174282"/>
              <a:gd name="connsiteX5" fmla="*/ 481263 w 1432871"/>
              <a:gd name="connsiteY5" fmla="*/ 1126156 h 1174282"/>
              <a:gd name="connsiteX6" fmla="*/ 519764 w 1432871"/>
              <a:gd name="connsiteY6" fmla="*/ 1068404 h 1174282"/>
              <a:gd name="connsiteX7" fmla="*/ 548640 w 1432871"/>
              <a:gd name="connsiteY7" fmla="*/ 1010653 h 1174282"/>
              <a:gd name="connsiteX8" fmla="*/ 567890 w 1432871"/>
              <a:gd name="connsiteY8" fmla="*/ 952901 h 1174282"/>
              <a:gd name="connsiteX9" fmla="*/ 577515 w 1432871"/>
              <a:gd name="connsiteY9" fmla="*/ 924025 h 1174282"/>
              <a:gd name="connsiteX10" fmla="*/ 596766 w 1432871"/>
              <a:gd name="connsiteY10" fmla="*/ 895149 h 1174282"/>
              <a:gd name="connsiteX11" fmla="*/ 606391 w 1432871"/>
              <a:gd name="connsiteY11" fmla="*/ 837398 h 1174282"/>
              <a:gd name="connsiteX12" fmla="*/ 625642 w 1432871"/>
              <a:gd name="connsiteY12" fmla="*/ 770021 h 1174282"/>
              <a:gd name="connsiteX13" fmla="*/ 635267 w 1432871"/>
              <a:gd name="connsiteY13" fmla="*/ 712269 h 1174282"/>
              <a:gd name="connsiteX14" fmla="*/ 664143 w 1432871"/>
              <a:gd name="connsiteY14" fmla="*/ 519764 h 1174282"/>
              <a:gd name="connsiteX15" fmla="*/ 683393 w 1432871"/>
              <a:gd name="connsiteY15" fmla="*/ 423512 h 1174282"/>
              <a:gd name="connsiteX16" fmla="*/ 702644 w 1432871"/>
              <a:gd name="connsiteY16" fmla="*/ 365760 h 1174282"/>
              <a:gd name="connsiteX17" fmla="*/ 731520 w 1432871"/>
              <a:gd name="connsiteY17" fmla="*/ 269507 h 1174282"/>
              <a:gd name="connsiteX18" fmla="*/ 750770 w 1432871"/>
              <a:gd name="connsiteY18" fmla="*/ 240632 h 1174282"/>
              <a:gd name="connsiteX19" fmla="*/ 779646 w 1432871"/>
              <a:gd name="connsiteY19" fmla="*/ 182880 h 1174282"/>
              <a:gd name="connsiteX20" fmla="*/ 818147 w 1432871"/>
              <a:gd name="connsiteY20" fmla="*/ 125128 h 1174282"/>
              <a:gd name="connsiteX21" fmla="*/ 885524 w 1432871"/>
              <a:gd name="connsiteY21" fmla="*/ 57752 h 1174282"/>
              <a:gd name="connsiteX22" fmla="*/ 914400 w 1432871"/>
              <a:gd name="connsiteY22" fmla="*/ 38501 h 1174282"/>
              <a:gd name="connsiteX23" fmla="*/ 1010652 w 1432871"/>
              <a:gd name="connsiteY23" fmla="*/ 9625 h 1174282"/>
              <a:gd name="connsiteX24" fmla="*/ 1106905 w 1432871"/>
              <a:gd name="connsiteY24" fmla="*/ 0 h 1174282"/>
              <a:gd name="connsiteX25" fmla="*/ 1357162 w 1432871"/>
              <a:gd name="connsiteY25" fmla="*/ 9625 h 1174282"/>
              <a:gd name="connsiteX26" fmla="*/ 1414913 w 1432871"/>
              <a:gd name="connsiteY26" fmla="*/ 19251 h 117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432871" h="1174282">
                <a:moveTo>
                  <a:pt x="0" y="1155032"/>
                </a:moveTo>
                <a:cubicBezTo>
                  <a:pt x="16206" y="1157733"/>
                  <a:pt x="112742" y="1174282"/>
                  <a:pt x="125128" y="1174282"/>
                </a:cubicBezTo>
                <a:cubicBezTo>
                  <a:pt x="147815" y="1174282"/>
                  <a:pt x="169890" y="1166466"/>
                  <a:pt x="192505" y="1164657"/>
                </a:cubicBezTo>
                <a:cubicBezTo>
                  <a:pt x="250162" y="1160045"/>
                  <a:pt x="308008" y="1158240"/>
                  <a:pt x="365760" y="1155032"/>
                </a:cubicBezTo>
                <a:cubicBezTo>
                  <a:pt x="398834" y="1148417"/>
                  <a:pt x="420675" y="1144841"/>
                  <a:pt x="452387" y="1135781"/>
                </a:cubicBezTo>
                <a:cubicBezTo>
                  <a:pt x="462143" y="1132994"/>
                  <a:pt x="471638" y="1129364"/>
                  <a:pt x="481263" y="1126156"/>
                </a:cubicBezTo>
                <a:cubicBezTo>
                  <a:pt x="494097" y="1106905"/>
                  <a:pt x="512448" y="1090353"/>
                  <a:pt x="519764" y="1068404"/>
                </a:cubicBezTo>
                <a:cubicBezTo>
                  <a:pt x="533047" y="1028554"/>
                  <a:pt x="523761" y="1047970"/>
                  <a:pt x="548640" y="1010653"/>
                </a:cubicBezTo>
                <a:lnTo>
                  <a:pt x="567890" y="952901"/>
                </a:lnTo>
                <a:cubicBezTo>
                  <a:pt x="571098" y="943276"/>
                  <a:pt x="571887" y="932467"/>
                  <a:pt x="577515" y="924025"/>
                </a:cubicBezTo>
                <a:lnTo>
                  <a:pt x="596766" y="895149"/>
                </a:lnTo>
                <a:cubicBezTo>
                  <a:pt x="599974" y="875899"/>
                  <a:pt x="602564" y="856535"/>
                  <a:pt x="606391" y="837398"/>
                </a:cubicBezTo>
                <a:cubicBezTo>
                  <a:pt x="612435" y="807178"/>
                  <a:pt x="616467" y="797546"/>
                  <a:pt x="625642" y="770021"/>
                </a:cubicBezTo>
                <a:cubicBezTo>
                  <a:pt x="628850" y="750770"/>
                  <a:pt x="632372" y="731569"/>
                  <a:pt x="635267" y="712269"/>
                </a:cubicBezTo>
                <a:cubicBezTo>
                  <a:pt x="642931" y="661175"/>
                  <a:pt x="653228" y="577979"/>
                  <a:pt x="664143" y="519764"/>
                </a:cubicBezTo>
                <a:cubicBezTo>
                  <a:pt x="670173" y="487605"/>
                  <a:pt x="673046" y="454552"/>
                  <a:pt x="683393" y="423512"/>
                </a:cubicBezTo>
                <a:cubicBezTo>
                  <a:pt x="689810" y="404261"/>
                  <a:pt x="697723" y="385446"/>
                  <a:pt x="702644" y="365760"/>
                </a:cubicBezTo>
                <a:cubicBezTo>
                  <a:pt x="708025" y="344236"/>
                  <a:pt x="722145" y="283569"/>
                  <a:pt x="731520" y="269507"/>
                </a:cubicBezTo>
                <a:lnTo>
                  <a:pt x="750770" y="240632"/>
                </a:lnTo>
                <a:cubicBezTo>
                  <a:pt x="774963" y="168052"/>
                  <a:pt x="742328" y="257516"/>
                  <a:pt x="779646" y="182880"/>
                </a:cubicBezTo>
                <a:cubicBezTo>
                  <a:pt x="807506" y="127159"/>
                  <a:pt x="763406" y="179869"/>
                  <a:pt x="818147" y="125128"/>
                </a:cubicBezTo>
                <a:cubicBezTo>
                  <a:pt x="835088" y="74304"/>
                  <a:pt x="819330" y="101881"/>
                  <a:pt x="885524" y="57752"/>
                </a:cubicBezTo>
                <a:cubicBezTo>
                  <a:pt x="895149" y="51335"/>
                  <a:pt x="903425" y="42159"/>
                  <a:pt x="914400" y="38501"/>
                </a:cubicBezTo>
                <a:cubicBezTo>
                  <a:pt x="934486" y="31806"/>
                  <a:pt x="985202" y="13261"/>
                  <a:pt x="1010652" y="9625"/>
                </a:cubicBezTo>
                <a:cubicBezTo>
                  <a:pt x="1042572" y="5065"/>
                  <a:pt x="1074821" y="3208"/>
                  <a:pt x="1106905" y="0"/>
                </a:cubicBezTo>
                <a:cubicBezTo>
                  <a:pt x="1190324" y="3208"/>
                  <a:pt x="1273855" y="4250"/>
                  <a:pt x="1357162" y="9625"/>
                </a:cubicBezTo>
                <a:cubicBezTo>
                  <a:pt x="1516114" y="19880"/>
                  <a:pt x="1367811" y="19251"/>
                  <a:pt x="1414913" y="19251"/>
                </a:cubicBezTo>
              </a:path>
            </a:pathLst>
          </a:custGeom>
          <a:noFill/>
          <a:ln w="38100">
            <a:solidFill>
              <a:schemeClr val="accent4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E0050555-6E9E-B84B-96E8-79032C9DF1CC}"/>
              </a:ext>
            </a:extLst>
          </p:cNvPr>
          <p:cNvSpPr/>
          <p:nvPr/>
        </p:nvSpPr>
        <p:spPr>
          <a:xfrm>
            <a:off x="6197595" y="2267348"/>
            <a:ext cx="828720" cy="468426"/>
          </a:xfrm>
          <a:custGeom>
            <a:avLst/>
            <a:gdLst>
              <a:gd name="connsiteX0" fmla="*/ 0 w 1432871"/>
              <a:gd name="connsiteY0" fmla="*/ 1155032 h 1174282"/>
              <a:gd name="connsiteX1" fmla="*/ 125128 w 1432871"/>
              <a:gd name="connsiteY1" fmla="*/ 1174282 h 1174282"/>
              <a:gd name="connsiteX2" fmla="*/ 192505 w 1432871"/>
              <a:gd name="connsiteY2" fmla="*/ 1164657 h 1174282"/>
              <a:gd name="connsiteX3" fmla="*/ 365760 w 1432871"/>
              <a:gd name="connsiteY3" fmla="*/ 1155032 h 1174282"/>
              <a:gd name="connsiteX4" fmla="*/ 452387 w 1432871"/>
              <a:gd name="connsiteY4" fmla="*/ 1135781 h 1174282"/>
              <a:gd name="connsiteX5" fmla="*/ 481263 w 1432871"/>
              <a:gd name="connsiteY5" fmla="*/ 1126156 h 1174282"/>
              <a:gd name="connsiteX6" fmla="*/ 519764 w 1432871"/>
              <a:gd name="connsiteY6" fmla="*/ 1068404 h 1174282"/>
              <a:gd name="connsiteX7" fmla="*/ 548640 w 1432871"/>
              <a:gd name="connsiteY7" fmla="*/ 1010653 h 1174282"/>
              <a:gd name="connsiteX8" fmla="*/ 567890 w 1432871"/>
              <a:gd name="connsiteY8" fmla="*/ 952901 h 1174282"/>
              <a:gd name="connsiteX9" fmla="*/ 577515 w 1432871"/>
              <a:gd name="connsiteY9" fmla="*/ 924025 h 1174282"/>
              <a:gd name="connsiteX10" fmla="*/ 596766 w 1432871"/>
              <a:gd name="connsiteY10" fmla="*/ 895149 h 1174282"/>
              <a:gd name="connsiteX11" fmla="*/ 606391 w 1432871"/>
              <a:gd name="connsiteY11" fmla="*/ 837398 h 1174282"/>
              <a:gd name="connsiteX12" fmla="*/ 625642 w 1432871"/>
              <a:gd name="connsiteY12" fmla="*/ 770021 h 1174282"/>
              <a:gd name="connsiteX13" fmla="*/ 635267 w 1432871"/>
              <a:gd name="connsiteY13" fmla="*/ 712269 h 1174282"/>
              <a:gd name="connsiteX14" fmla="*/ 664143 w 1432871"/>
              <a:gd name="connsiteY14" fmla="*/ 519764 h 1174282"/>
              <a:gd name="connsiteX15" fmla="*/ 683393 w 1432871"/>
              <a:gd name="connsiteY15" fmla="*/ 423512 h 1174282"/>
              <a:gd name="connsiteX16" fmla="*/ 702644 w 1432871"/>
              <a:gd name="connsiteY16" fmla="*/ 365760 h 1174282"/>
              <a:gd name="connsiteX17" fmla="*/ 731520 w 1432871"/>
              <a:gd name="connsiteY17" fmla="*/ 269507 h 1174282"/>
              <a:gd name="connsiteX18" fmla="*/ 750770 w 1432871"/>
              <a:gd name="connsiteY18" fmla="*/ 240632 h 1174282"/>
              <a:gd name="connsiteX19" fmla="*/ 779646 w 1432871"/>
              <a:gd name="connsiteY19" fmla="*/ 182880 h 1174282"/>
              <a:gd name="connsiteX20" fmla="*/ 818147 w 1432871"/>
              <a:gd name="connsiteY20" fmla="*/ 125128 h 1174282"/>
              <a:gd name="connsiteX21" fmla="*/ 885524 w 1432871"/>
              <a:gd name="connsiteY21" fmla="*/ 57752 h 1174282"/>
              <a:gd name="connsiteX22" fmla="*/ 914400 w 1432871"/>
              <a:gd name="connsiteY22" fmla="*/ 38501 h 1174282"/>
              <a:gd name="connsiteX23" fmla="*/ 1010652 w 1432871"/>
              <a:gd name="connsiteY23" fmla="*/ 9625 h 1174282"/>
              <a:gd name="connsiteX24" fmla="*/ 1106905 w 1432871"/>
              <a:gd name="connsiteY24" fmla="*/ 0 h 1174282"/>
              <a:gd name="connsiteX25" fmla="*/ 1357162 w 1432871"/>
              <a:gd name="connsiteY25" fmla="*/ 9625 h 1174282"/>
              <a:gd name="connsiteX26" fmla="*/ 1414913 w 1432871"/>
              <a:gd name="connsiteY26" fmla="*/ 19251 h 117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432871" h="1174282">
                <a:moveTo>
                  <a:pt x="0" y="1155032"/>
                </a:moveTo>
                <a:cubicBezTo>
                  <a:pt x="16206" y="1157733"/>
                  <a:pt x="112742" y="1174282"/>
                  <a:pt x="125128" y="1174282"/>
                </a:cubicBezTo>
                <a:cubicBezTo>
                  <a:pt x="147815" y="1174282"/>
                  <a:pt x="169890" y="1166466"/>
                  <a:pt x="192505" y="1164657"/>
                </a:cubicBezTo>
                <a:cubicBezTo>
                  <a:pt x="250162" y="1160045"/>
                  <a:pt x="308008" y="1158240"/>
                  <a:pt x="365760" y="1155032"/>
                </a:cubicBezTo>
                <a:cubicBezTo>
                  <a:pt x="398834" y="1148417"/>
                  <a:pt x="420675" y="1144841"/>
                  <a:pt x="452387" y="1135781"/>
                </a:cubicBezTo>
                <a:cubicBezTo>
                  <a:pt x="462143" y="1132994"/>
                  <a:pt x="471638" y="1129364"/>
                  <a:pt x="481263" y="1126156"/>
                </a:cubicBezTo>
                <a:cubicBezTo>
                  <a:pt x="494097" y="1106905"/>
                  <a:pt x="512448" y="1090353"/>
                  <a:pt x="519764" y="1068404"/>
                </a:cubicBezTo>
                <a:cubicBezTo>
                  <a:pt x="533047" y="1028554"/>
                  <a:pt x="523761" y="1047970"/>
                  <a:pt x="548640" y="1010653"/>
                </a:cubicBezTo>
                <a:lnTo>
                  <a:pt x="567890" y="952901"/>
                </a:lnTo>
                <a:cubicBezTo>
                  <a:pt x="571098" y="943276"/>
                  <a:pt x="571887" y="932467"/>
                  <a:pt x="577515" y="924025"/>
                </a:cubicBezTo>
                <a:lnTo>
                  <a:pt x="596766" y="895149"/>
                </a:lnTo>
                <a:cubicBezTo>
                  <a:pt x="599974" y="875899"/>
                  <a:pt x="602564" y="856535"/>
                  <a:pt x="606391" y="837398"/>
                </a:cubicBezTo>
                <a:cubicBezTo>
                  <a:pt x="612435" y="807178"/>
                  <a:pt x="616467" y="797546"/>
                  <a:pt x="625642" y="770021"/>
                </a:cubicBezTo>
                <a:cubicBezTo>
                  <a:pt x="628850" y="750770"/>
                  <a:pt x="632372" y="731569"/>
                  <a:pt x="635267" y="712269"/>
                </a:cubicBezTo>
                <a:cubicBezTo>
                  <a:pt x="642931" y="661175"/>
                  <a:pt x="653228" y="577979"/>
                  <a:pt x="664143" y="519764"/>
                </a:cubicBezTo>
                <a:cubicBezTo>
                  <a:pt x="670173" y="487605"/>
                  <a:pt x="673046" y="454552"/>
                  <a:pt x="683393" y="423512"/>
                </a:cubicBezTo>
                <a:cubicBezTo>
                  <a:pt x="689810" y="404261"/>
                  <a:pt x="697723" y="385446"/>
                  <a:pt x="702644" y="365760"/>
                </a:cubicBezTo>
                <a:cubicBezTo>
                  <a:pt x="708025" y="344236"/>
                  <a:pt x="722145" y="283569"/>
                  <a:pt x="731520" y="269507"/>
                </a:cubicBezTo>
                <a:lnTo>
                  <a:pt x="750770" y="240632"/>
                </a:lnTo>
                <a:cubicBezTo>
                  <a:pt x="774963" y="168052"/>
                  <a:pt x="742328" y="257516"/>
                  <a:pt x="779646" y="182880"/>
                </a:cubicBezTo>
                <a:cubicBezTo>
                  <a:pt x="807506" y="127159"/>
                  <a:pt x="763406" y="179869"/>
                  <a:pt x="818147" y="125128"/>
                </a:cubicBezTo>
                <a:cubicBezTo>
                  <a:pt x="835088" y="74304"/>
                  <a:pt x="819330" y="101881"/>
                  <a:pt x="885524" y="57752"/>
                </a:cubicBezTo>
                <a:cubicBezTo>
                  <a:pt x="895149" y="51335"/>
                  <a:pt x="903425" y="42159"/>
                  <a:pt x="914400" y="38501"/>
                </a:cubicBezTo>
                <a:cubicBezTo>
                  <a:pt x="934486" y="31806"/>
                  <a:pt x="985202" y="13261"/>
                  <a:pt x="1010652" y="9625"/>
                </a:cubicBezTo>
                <a:cubicBezTo>
                  <a:pt x="1042572" y="5065"/>
                  <a:pt x="1074821" y="3208"/>
                  <a:pt x="1106905" y="0"/>
                </a:cubicBezTo>
                <a:cubicBezTo>
                  <a:pt x="1190324" y="3208"/>
                  <a:pt x="1273855" y="4250"/>
                  <a:pt x="1357162" y="9625"/>
                </a:cubicBezTo>
                <a:cubicBezTo>
                  <a:pt x="1516114" y="19880"/>
                  <a:pt x="1367811" y="19251"/>
                  <a:pt x="1414913" y="19251"/>
                </a:cubicBezTo>
              </a:path>
            </a:pathLst>
          </a:custGeom>
          <a:noFill/>
          <a:ln w="38100">
            <a:solidFill>
              <a:schemeClr val="accent4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70D8F9D9-D57E-E64E-8884-5A1F1709E236}"/>
              </a:ext>
            </a:extLst>
          </p:cNvPr>
          <p:cNvSpPr/>
          <p:nvPr/>
        </p:nvSpPr>
        <p:spPr>
          <a:xfrm flipV="1">
            <a:off x="6321396" y="3115428"/>
            <a:ext cx="828720" cy="265160"/>
          </a:xfrm>
          <a:custGeom>
            <a:avLst/>
            <a:gdLst>
              <a:gd name="connsiteX0" fmla="*/ 0 w 1432871"/>
              <a:gd name="connsiteY0" fmla="*/ 1155032 h 1174282"/>
              <a:gd name="connsiteX1" fmla="*/ 125128 w 1432871"/>
              <a:gd name="connsiteY1" fmla="*/ 1174282 h 1174282"/>
              <a:gd name="connsiteX2" fmla="*/ 192505 w 1432871"/>
              <a:gd name="connsiteY2" fmla="*/ 1164657 h 1174282"/>
              <a:gd name="connsiteX3" fmla="*/ 365760 w 1432871"/>
              <a:gd name="connsiteY3" fmla="*/ 1155032 h 1174282"/>
              <a:gd name="connsiteX4" fmla="*/ 452387 w 1432871"/>
              <a:gd name="connsiteY4" fmla="*/ 1135781 h 1174282"/>
              <a:gd name="connsiteX5" fmla="*/ 481263 w 1432871"/>
              <a:gd name="connsiteY5" fmla="*/ 1126156 h 1174282"/>
              <a:gd name="connsiteX6" fmla="*/ 519764 w 1432871"/>
              <a:gd name="connsiteY6" fmla="*/ 1068404 h 1174282"/>
              <a:gd name="connsiteX7" fmla="*/ 548640 w 1432871"/>
              <a:gd name="connsiteY7" fmla="*/ 1010653 h 1174282"/>
              <a:gd name="connsiteX8" fmla="*/ 567890 w 1432871"/>
              <a:gd name="connsiteY8" fmla="*/ 952901 h 1174282"/>
              <a:gd name="connsiteX9" fmla="*/ 577515 w 1432871"/>
              <a:gd name="connsiteY9" fmla="*/ 924025 h 1174282"/>
              <a:gd name="connsiteX10" fmla="*/ 596766 w 1432871"/>
              <a:gd name="connsiteY10" fmla="*/ 895149 h 1174282"/>
              <a:gd name="connsiteX11" fmla="*/ 606391 w 1432871"/>
              <a:gd name="connsiteY11" fmla="*/ 837398 h 1174282"/>
              <a:gd name="connsiteX12" fmla="*/ 625642 w 1432871"/>
              <a:gd name="connsiteY12" fmla="*/ 770021 h 1174282"/>
              <a:gd name="connsiteX13" fmla="*/ 635267 w 1432871"/>
              <a:gd name="connsiteY13" fmla="*/ 712269 h 1174282"/>
              <a:gd name="connsiteX14" fmla="*/ 664143 w 1432871"/>
              <a:gd name="connsiteY14" fmla="*/ 519764 h 1174282"/>
              <a:gd name="connsiteX15" fmla="*/ 683393 w 1432871"/>
              <a:gd name="connsiteY15" fmla="*/ 423512 h 1174282"/>
              <a:gd name="connsiteX16" fmla="*/ 702644 w 1432871"/>
              <a:gd name="connsiteY16" fmla="*/ 365760 h 1174282"/>
              <a:gd name="connsiteX17" fmla="*/ 731520 w 1432871"/>
              <a:gd name="connsiteY17" fmla="*/ 269507 h 1174282"/>
              <a:gd name="connsiteX18" fmla="*/ 750770 w 1432871"/>
              <a:gd name="connsiteY18" fmla="*/ 240632 h 1174282"/>
              <a:gd name="connsiteX19" fmla="*/ 779646 w 1432871"/>
              <a:gd name="connsiteY19" fmla="*/ 182880 h 1174282"/>
              <a:gd name="connsiteX20" fmla="*/ 818147 w 1432871"/>
              <a:gd name="connsiteY20" fmla="*/ 125128 h 1174282"/>
              <a:gd name="connsiteX21" fmla="*/ 885524 w 1432871"/>
              <a:gd name="connsiteY21" fmla="*/ 57752 h 1174282"/>
              <a:gd name="connsiteX22" fmla="*/ 914400 w 1432871"/>
              <a:gd name="connsiteY22" fmla="*/ 38501 h 1174282"/>
              <a:gd name="connsiteX23" fmla="*/ 1010652 w 1432871"/>
              <a:gd name="connsiteY23" fmla="*/ 9625 h 1174282"/>
              <a:gd name="connsiteX24" fmla="*/ 1106905 w 1432871"/>
              <a:gd name="connsiteY24" fmla="*/ 0 h 1174282"/>
              <a:gd name="connsiteX25" fmla="*/ 1357162 w 1432871"/>
              <a:gd name="connsiteY25" fmla="*/ 9625 h 1174282"/>
              <a:gd name="connsiteX26" fmla="*/ 1414913 w 1432871"/>
              <a:gd name="connsiteY26" fmla="*/ 19251 h 117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432871" h="1174282">
                <a:moveTo>
                  <a:pt x="0" y="1155032"/>
                </a:moveTo>
                <a:cubicBezTo>
                  <a:pt x="16206" y="1157733"/>
                  <a:pt x="112742" y="1174282"/>
                  <a:pt x="125128" y="1174282"/>
                </a:cubicBezTo>
                <a:cubicBezTo>
                  <a:pt x="147815" y="1174282"/>
                  <a:pt x="169890" y="1166466"/>
                  <a:pt x="192505" y="1164657"/>
                </a:cubicBezTo>
                <a:cubicBezTo>
                  <a:pt x="250162" y="1160045"/>
                  <a:pt x="308008" y="1158240"/>
                  <a:pt x="365760" y="1155032"/>
                </a:cubicBezTo>
                <a:cubicBezTo>
                  <a:pt x="398834" y="1148417"/>
                  <a:pt x="420675" y="1144841"/>
                  <a:pt x="452387" y="1135781"/>
                </a:cubicBezTo>
                <a:cubicBezTo>
                  <a:pt x="462143" y="1132994"/>
                  <a:pt x="471638" y="1129364"/>
                  <a:pt x="481263" y="1126156"/>
                </a:cubicBezTo>
                <a:cubicBezTo>
                  <a:pt x="494097" y="1106905"/>
                  <a:pt x="512448" y="1090353"/>
                  <a:pt x="519764" y="1068404"/>
                </a:cubicBezTo>
                <a:cubicBezTo>
                  <a:pt x="533047" y="1028554"/>
                  <a:pt x="523761" y="1047970"/>
                  <a:pt x="548640" y="1010653"/>
                </a:cubicBezTo>
                <a:lnTo>
                  <a:pt x="567890" y="952901"/>
                </a:lnTo>
                <a:cubicBezTo>
                  <a:pt x="571098" y="943276"/>
                  <a:pt x="571887" y="932467"/>
                  <a:pt x="577515" y="924025"/>
                </a:cubicBezTo>
                <a:lnTo>
                  <a:pt x="596766" y="895149"/>
                </a:lnTo>
                <a:cubicBezTo>
                  <a:pt x="599974" y="875899"/>
                  <a:pt x="602564" y="856535"/>
                  <a:pt x="606391" y="837398"/>
                </a:cubicBezTo>
                <a:cubicBezTo>
                  <a:pt x="612435" y="807178"/>
                  <a:pt x="616467" y="797546"/>
                  <a:pt x="625642" y="770021"/>
                </a:cubicBezTo>
                <a:cubicBezTo>
                  <a:pt x="628850" y="750770"/>
                  <a:pt x="632372" y="731569"/>
                  <a:pt x="635267" y="712269"/>
                </a:cubicBezTo>
                <a:cubicBezTo>
                  <a:pt x="642931" y="661175"/>
                  <a:pt x="653228" y="577979"/>
                  <a:pt x="664143" y="519764"/>
                </a:cubicBezTo>
                <a:cubicBezTo>
                  <a:pt x="670173" y="487605"/>
                  <a:pt x="673046" y="454552"/>
                  <a:pt x="683393" y="423512"/>
                </a:cubicBezTo>
                <a:cubicBezTo>
                  <a:pt x="689810" y="404261"/>
                  <a:pt x="697723" y="385446"/>
                  <a:pt x="702644" y="365760"/>
                </a:cubicBezTo>
                <a:cubicBezTo>
                  <a:pt x="708025" y="344236"/>
                  <a:pt x="722145" y="283569"/>
                  <a:pt x="731520" y="269507"/>
                </a:cubicBezTo>
                <a:lnTo>
                  <a:pt x="750770" y="240632"/>
                </a:lnTo>
                <a:cubicBezTo>
                  <a:pt x="774963" y="168052"/>
                  <a:pt x="742328" y="257516"/>
                  <a:pt x="779646" y="182880"/>
                </a:cubicBezTo>
                <a:cubicBezTo>
                  <a:pt x="807506" y="127159"/>
                  <a:pt x="763406" y="179869"/>
                  <a:pt x="818147" y="125128"/>
                </a:cubicBezTo>
                <a:cubicBezTo>
                  <a:pt x="835088" y="74304"/>
                  <a:pt x="819330" y="101881"/>
                  <a:pt x="885524" y="57752"/>
                </a:cubicBezTo>
                <a:cubicBezTo>
                  <a:pt x="895149" y="51335"/>
                  <a:pt x="903425" y="42159"/>
                  <a:pt x="914400" y="38501"/>
                </a:cubicBezTo>
                <a:cubicBezTo>
                  <a:pt x="934486" y="31806"/>
                  <a:pt x="985202" y="13261"/>
                  <a:pt x="1010652" y="9625"/>
                </a:cubicBezTo>
                <a:cubicBezTo>
                  <a:pt x="1042572" y="5065"/>
                  <a:pt x="1074821" y="3208"/>
                  <a:pt x="1106905" y="0"/>
                </a:cubicBezTo>
                <a:cubicBezTo>
                  <a:pt x="1190324" y="3208"/>
                  <a:pt x="1273855" y="4250"/>
                  <a:pt x="1357162" y="9625"/>
                </a:cubicBezTo>
                <a:cubicBezTo>
                  <a:pt x="1516114" y="19880"/>
                  <a:pt x="1367811" y="19251"/>
                  <a:pt x="1414913" y="19251"/>
                </a:cubicBezTo>
              </a:path>
            </a:pathLst>
          </a:custGeom>
          <a:noFill/>
          <a:ln w="38100">
            <a:solidFill>
              <a:schemeClr val="accent4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Up-Down Arrow 26">
            <a:extLst>
              <a:ext uri="{FF2B5EF4-FFF2-40B4-BE49-F238E27FC236}">
                <a16:creationId xmlns:a16="http://schemas.microsoft.com/office/drawing/2014/main" id="{B7CEC8B9-7BA2-DE47-9720-90A38FBCAC9C}"/>
              </a:ext>
            </a:extLst>
          </p:cNvPr>
          <p:cNvSpPr/>
          <p:nvPr/>
        </p:nvSpPr>
        <p:spPr>
          <a:xfrm>
            <a:off x="1971111" y="2835850"/>
            <a:ext cx="368001" cy="694257"/>
          </a:xfrm>
          <a:prstGeom prst="upDownArrow">
            <a:avLst>
              <a:gd name="adj1" fmla="val 50000"/>
              <a:gd name="adj2" fmla="val 472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112C536-3C49-9146-8C1D-FBF23908F687}"/>
              </a:ext>
            </a:extLst>
          </p:cNvPr>
          <p:cNvSpPr/>
          <p:nvPr/>
        </p:nvSpPr>
        <p:spPr>
          <a:xfrm>
            <a:off x="1289011" y="1660802"/>
            <a:ext cx="2474974" cy="281715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03BC5F20-575A-104D-98FB-A6F6974B205A}"/>
              </a:ext>
            </a:extLst>
          </p:cNvPr>
          <p:cNvSpPr/>
          <p:nvPr/>
        </p:nvSpPr>
        <p:spPr>
          <a:xfrm>
            <a:off x="1289011" y="2097582"/>
            <a:ext cx="2474974" cy="281715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89D90A0-C4F0-D142-8A48-CDEB991FC5BD}"/>
              </a:ext>
            </a:extLst>
          </p:cNvPr>
          <p:cNvSpPr/>
          <p:nvPr/>
        </p:nvSpPr>
        <p:spPr>
          <a:xfrm>
            <a:off x="647320" y="3833985"/>
            <a:ext cx="2940316" cy="386415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8C2EF7-2B96-8E4E-9DE6-7FF4A1A4EE94}"/>
              </a:ext>
            </a:extLst>
          </p:cNvPr>
          <p:cNvSpPr txBox="1"/>
          <p:nvPr/>
        </p:nvSpPr>
        <p:spPr>
          <a:xfrm>
            <a:off x="1109091" y="1450854"/>
            <a:ext cx="2654894" cy="1384995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REQUEST READ {</a:t>
            </a:r>
          </a:p>
          <a:p>
            <a:r>
              <a:rPr lang="en-US" dirty="0">
                <a:latin typeface="Courier" pitchFamily="2" charset="0"/>
              </a:rPr>
              <a:t>  Find C:H:S for file f</a:t>
            </a:r>
          </a:p>
          <a:p>
            <a:r>
              <a:rPr lang="en-US" dirty="0">
                <a:latin typeface="Courier" pitchFamily="2" charset="0"/>
              </a:rPr>
              <a:t>  </a:t>
            </a:r>
            <a:r>
              <a:rPr lang="en-US" i="1" dirty="0">
                <a:latin typeface="Courier" pitchFamily="2" charset="0"/>
              </a:rPr>
              <a:t>PUSH Parameters</a:t>
            </a:r>
          </a:p>
          <a:p>
            <a:r>
              <a:rPr lang="en-US" dirty="0">
                <a:latin typeface="Courier" pitchFamily="2" charset="0"/>
              </a:rPr>
              <a:t>  CALL Device Driver</a:t>
            </a:r>
          </a:p>
          <a:p>
            <a:r>
              <a:rPr lang="en-US" dirty="0">
                <a:latin typeface="Courier" pitchFamily="2" charset="0"/>
              </a:rPr>
              <a:t>  RET</a:t>
            </a:r>
          </a:p>
          <a:p>
            <a:r>
              <a:rPr lang="en-US" dirty="0">
                <a:latin typeface="Courier" pitchFamily="2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9051F6-5B88-5A4C-A03E-B1BD2A8CEE8F}"/>
              </a:ext>
            </a:extLst>
          </p:cNvPr>
          <p:cNvSpPr txBox="1"/>
          <p:nvPr/>
        </p:nvSpPr>
        <p:spPr>
          <a:xfrm>
            <a:off x="420958" y="3544805"/>
            <a:ext cx="3836307" cy="1384995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DISK_DevDriver_READ</a:t>
            </a:r>
            <a:r>
              <a:rPr lang="en-US" dirty="0">
                <a:latin typeface="Courier" pitchFamily="2" charset="0"/>
              </a:rPr>
              <a:t>(C:H:S) {</a:t>
            </a:r>
          </a:p>
          <a:p>
            <a:r>
              <a:rPr lang="en-US" dirty="0">
                <a:latin typeface="Courier" pitchFamily="2" charset="0"/>
              </a:rPr>
              <a:t>  Translate read C:H:S into </a:t>
            </a:r>
          </a:p>
          <a:p>
            <a:r>
              <a:rPr lang="en-US" dirty="0">
                <a:latin typeface="Courier" pitchFamily="2" charset="0"/>
              </a:rPr>
              <a:t>  disk specific commands.</a:t>
            </a:r>
          </a:p>
          <a:p>
            <a:r>
              <a:rPr lang="en-US" dirty="0">
                <a:latin typeface="Courier" pitchFamily="2" charset="0"/>
              </a:rPr>
              <a:t>  Issue commands to disk hardware.</a:t>
            </a:r>
          </a:p>
          <a:p>
            <a:r>
              <a:rPr lang="en-US" dirty="0">
                <a:latin typeface="Courier" pitchFamily="2" charset="0"/>
              </a:rPr>
              <a:t>  RET</a:t>
            </a:r>
          </a:p>
          <a:p>
            <a:r>
              <a:rPr lang="en-US" dirty="0">
                <a:latin typeface="Courier" pitchFamily="2" charset="0"/>
              </a:rPr>
              <a:t>}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F046FD-26C0-674E-996B-80DBCBAD58A3}"/>
              </a:ext>
            </a:extLst>
          </p:cNvPr>
          <p:cNvSpPr txBox="1"/>
          <p:nvPr/>
        </p:nvSpPr>
        <p:spPr>
          <a:xfrm rot="21133832" flipH="1">
            <a:off x="1438742" y="3036437"/>
            <a:ext cx="1483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Print" panose="02000800000000000000" pitchFamily="2" charset="0"/>
              </a:rPr>
              <a:t>Function Call</a:t>
            </a:r>
          </a:p>
        </p:txBody>
      </p:sp>
    </p:spTree>
    <p:extLst>
      <p:ext uri="{BB962C8B-B14F-4D97-AF65-F5344CB8AC3E}">
        <p14:creationId xmlns:p14="http://schemas.microsoft.com/office/powerpoint/2010/main" val="3079318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7" grpId="0" animBg="1"/>
      <p:bldP spid="29" grpId="0" animBg="1"/>
      <p:bldP spid="30" grpId="0" animBg="1"/>
      <p:bldP spid="31" grpId="0" animBg="1"/>
      <p:bldP spid="26" grpId="0" animBg="1"/>
      <p:bldP spid="9" grpId="0" animBg="1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5881CB-C7FA-4A4D-A7A1-283304CF7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Stored Program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BCDEF3-877F-144A-BBB9-6D32B2CEE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062" y="1747789"/>
            <a:ext cx="5887643" cy="291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98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34E8B68-0678-4347-8B87-BDA28C8A7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 Abstractions for Input/Output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73FBC07-99FF-8B4E-AF0E-A818AED85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2700" y="1276134"/>
            <a:ext cx="5584825" cy="2327867"/>
          </a:xfrm>
        </p:spPr>
        <p:txBody>
          <a:bodyPr/>
          <a:lstStyle/>
          <a:p>
            <a:r>
              <a:rPr lang="en-US" sz="2000" dirty="0"/>
              <a:t>The Chasm: Devices are physical hardware with electrical signals providing access and control, but programs use instruction and users point and click.</a:t>
            </a:r>
          </a:p>
          <a:p>
            <a:pPr lvl="1"/>
            <a:r>
              <a:rPr lang="en-US" sz="1800" dirty="0"/>
              <a:t>E.g. A physical disk drive stores blocks of bytes, but users interact with files and directories (folders).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2F75BF-6B76-DF4E-8CD4-BF2AEDB74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8" y="2796005"/>
            <a:ext cx="2631935" cy="174365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05B879-5ED1-A24A-B831-7E7354B1CC28}"/>
              </a:ext>
            </a:extLst>
          </p:cNvPr>
          <p:cNvSpPr txBox="1"/>
          <p:nvPr/>
        </p:nvSpPr>
        <p:spPr>
          <a:xfrm>
            <a:off x="87818" y="4370385"/>
            <a:ext cx="2059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3">
                    <a:lumMod val="75000"/>
                  </a:schemeClr>
                </a:solidFill>
              </a:rPr>
              <a:t>Photo by: Steven </a:t>
            </a:r>
            <a:r>
              <a:rPr lang="en-US" sz="800" dirty="0" err="1">
                <a:solidFill>
                  <a:schemeClr val="accent3">
                    <a:lumMod val="75000"/>
                  </a:schemeClr>
                </a:solidFill>
              </a:rPr>
              <a:t>Gerner</a:t>
            </a:r>
            <a:r>
              <a:rPr lang="en-US" sz="800" dirty="0">
                <a:solidFill>
                  <a:schemeClr val="accent3">
                    <a:lumMod val="75000"/>
                  </a:schemeClr>
                </a:solidFill>
              </a:rPr>
              <a:t>, </a:t>
            </a:r>
            <a:r>
              <a:rPr lang="en-US" sz="800" dirty="0">
                <a:solidFill>
                  <a:schemeClr val="accent3">
                    <a:lumMod val="75000"/>
                  </a:schemeClr>
                </a:solid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https://www.flickr.com/photos/</a:t>
            </a:r>
          </a:p>
          <a:p>
            <a:r>
              <a:rPr lang="en-US" sz="800" dirty="0">
                <a:solidFill>
                  <a:schemeClr val="accent3">
                    <a:lumMod val="75000"/>
                  </a:schemeClr>
                </a:solid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sgerner/16477700444/in/photostream/</a:t>
            </a:r>
            <a:endParaRPr 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7FA5A32-8099-9A41-9769-2E6ABF36E3C4}"/>
              </a:ext>
            </a:extLst>
          </p:cNvPr>
          <p:cNvGrpSpPr/>
          <p:nvPr/>
        </p:nvGrpSpPr>
        <p:grpSpPr>
          <a:xfrm>
            <a:off x="3868680" y="3324185"/>
            <a:ext cx="2679481" cy="1569660"/>
            <a:chOff x="3868680" y="3324185"/>
            <a:chExt cx="2679481" cy="1569660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0ACFCB62-AB1E-1343-98E6-C71D45D1C125}"/>
                </a:ext>
              </a:extLst>
            </p:cNvPr>
            <p:cNvSpPr/>
            <p:nvPr/>
          </p:nvSpPr>
          <p:spPr>
            <a:xfrm rot="20852688">
              <a:off x="5002316" y="4545761"/>
              <a:ext cx="637196" cy="281715"/>
            </a:xfrm>
            <a:prstGeom prst="roundRect">
              <a:avLst/>
            </a:prstGeom>
            <a:solidFill>
              <a:srgbClr val="FFFF00">
                <a:alpha val="48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980C0541-3828-C342-9234-744AB09CC089}"/>
                </a:ext>
              </a:extLst>
            </p:cNvPr>
            <p:cNvSpPr/>
            <p:nvPr/>
          </p:nvSpPr>
          <p:spPr>
            <a:xfrm rot="20852688">
              <a:off x="4765492" y="3545358"/>
              <a:ext cx="1203980" cy="281715"/>
            </a:xfrm>
            <a:prstGeom prst="roundRect">
              <a:avLst/>
            </a:prstGeom>
            <a:solidFill>
              <a:srgbClr val="FFFF00">
                <a:alpha val="48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0D8D1F0A-9275-2A4D-95C0-9B51597058EA}"/>
                </a:ext>
              </a:extLst>
            </p:cNvPr>
            <p:cNvSpPr/>
            <p:nvPr/>
          </p:nvSpPr>
          <p:spPr>
            <a:xfrm rot="20852688">
              <a:off x="5340344" y="3951670"/>
              <a:ext cx="930638" cy="281715"/>
            </a:xfrm>
            <a:prstGeom prst="roundRect">
              <a:avLst/>
            </a:prstGeom>
            <a:solidFill>
              <a:srgbClr val="FFFF00">
                <a:alpha val="48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CC3C4E-D737-3440-9BAC-3F9BEE3A36B0}"/>
                </a:ext>
              </a:extLst>
            </p:cNvPr>
            <p:cNvSpPr txBox="1"/>
            <p:nvPr/>
          </p:nvSpPr>
          <p:spPr>
            <a:xfrm rot="20915023">
              <a:off x="3868680" y="3324185"/>
              <a:ext cx="267948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Segoe Print" panose="02000800000000000000" pitchFamily="2" charset="0"/>
                </a:rPr>
                <a:t>Hardware</a:t>
              </a:r>
              <a:r>
                <a:rPr lang="en-US" sz="1600" dirty="0">
                  <a:latin typeface="Segoe Print" panose="02000800000000000000" pitchFamily="2" charset="0"/>
                </a:rPr>
                <a:t>: </a:t>
              </a:r>
            </a:p>
            <a:p>
              <a:r>
                <a:rPr lang="en-US" sz="1600" dirty="0">
                  <a:latin typeface="Segoe Print" panose="02000800000000000000" pitchFamily="2" charset="0"/>
                </a:rPr>
                <a:t>  rooms, equipment</a:t>
              </a:r>
            </a:p>
            <a:p>
              <a:r>
                <a:rPr lang="en-US" sz="1600" b="1" dirty="0">
                  <a:latin typeface="Segoe Print" panose="02000800000000000000" pitchFamily="2" charset="0"/>
                </a:rPr>
                <a:t>Program</a:t>
              </a:r>
              <a:r>
                <a:rPr lang="en-US" sz="1600" dirty="0">
                  <a:latin typeface="Segoe Print" panose="02000800000000000000" pitchFamily="2" charset="0"/>
                </a:rPr>
                <a:t>: </a:t>
              </a:r>
            </a:p>
            <a:p>
              <a:r>
                <a:rPr lang="en-US" sz="1600" dirty="0">
                  <a:latin typeface="Segoe Print" panose="02000800000000000000" pitchFamily="2" charset="0"/>
                </a:rPr>
                <a:t>  class, team, student</a:t>
              </a:r>
            </a:p>
            <a:p>
              <a:r>
                <a:rPr lang="en-US" sz="1600" b="1" dirty="0">
                  <a:latin typeface="Segoe Print" panose="02000800000000000000" pitchFamily="2" charset="0"/>
                </a:rPr>
                <a:t>OS</a:t>
              </a:r>
              <a:r>
                <a:rPr lang="en-US" sz="1600" dirty="0">
                  <a:latin typeface="Segoe Print" panose="02000800000000000000" pitchFamily="2" charset="0"/>
                </a:rPr>
                <a:t>: </a:t>
              </a:r>
            </a:p>
            <a:p>
              <a:r>
                <a:rPr lang="en-US" sz="1600" dirty="0">
                  <a:latin typeface="Segoe Print" panose="02000800000000000000" pitchFamily="2" charset="0"/>
                </a:rPr>
                <a:t>  faculty, staff, coaches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0177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B7816DCD-71EB-354E-977D-ED43FA4701CB}"/>
              </a:ext>
            </a:extLst>
          </p:cNvPr>
          <p:cNvSpPr/>
          <p:nvPr/>
        </p:nvSpPr>
        <p:spPr>
          <a:xfrm>
            <a:off x="4711149" y="2571750"/>
            <a:ext cx="4015409" cy="1738194"/>
          </a:xfrm>
          <a:prstGeom prst="roundRect">
            <a:avLst/>
          </a:prstGeom>
          <a:solidFill>
            <a:srgbClr val="FFFF00">
              <a:alpha val="39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t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Operating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System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C0C5B3-445E-D74E-9245-364477FB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Device Stack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F2BF1-F06B-1144-852C-41F39794CF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6450" y="1765044"/>
            <a:ext cx="3761340" cy="2544900"/>
          </a:xfrm>
        </p:spPr>
        <p:txBody>
          <a:bodyPr/>
          <a:lstStyle/>
          <a:p>
            <a:r>
              <a:rPr lang="en-US" sz="2000" dirty="0"/>
              <a:t>The </a:t>
            </a:r>
            <a:r>
              <a:rPr lang="en-US" sz="2000" b="1" i="1" dirty="0"/>
              <a:t>device stack </a:t>
            </a:r>
            <a:r>
              <a:rPr lang="en-US" sz="2000" dirty="0"/>
              <a:t>creates </a:t>
            </a:r>
            <a:r>
              <a:rPr lang="en-US" sz="2000" i="1" dirty="0"/>
              <a:t>layers of abstraction</a:t>
            </a:r>
            <a:r>
              <a:rPr lang="en-US" sz="2000" dirty="0"/>
              <a:t>, each used by the neighboring layers, that provide </a:t>
            </a:r>
            <a:r>
              <a:rPr lang="en-US" sz="2000" i="1" dirty="0"/>
              <a:t>simplified and consistent access to a diverse range of devices.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E328C-C568-CE4B-BB29-54FE2F0E1914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54A85E0-F377-964E-96F8-2302792DF87A}"/>
              </a:ext>
            </a:extLst>
          </p:cNvPr>
          <p:cNvSpPr/>
          <p:nvPr/>
        </p:nvSpPr>
        <p:spPr>
          <a:xfrm>
            <a:off x="5439187" y="4544461"/>
            <a:ext cx="3084011" cy="419878"/>
          </a:xfrm>
          <a:prstGeom prst="roundRect">
            <a:avLst/>
          </a:prstGeom>
          <a:solidFill>
            <a:srgbClr val="00B050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Physical Hardware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53CDF28-E341-3144-87EC-FA62538DD86E}"/>
              </a:ext>
            </a:extLst>
          </p:cNvPr>
          <p:cNvSpPr/>
          <p:nvPr/>
        </p:nvSpPr>
        <p:spPr>
          <a:xfrm>
            <a:off x="5439187" y="3671726"/>
            <a:ext cx="3084011" cy="4198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 Drivers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985C79D-5FD9-C64A-9060-C8005D7C8DFE}"/>
              </a:ext>
            </a:extLst>
          </p:cNvPr>
          <p:cNvSpPr/>
          <p:nvPr/>
        </p:nvSpPr>
        <p:spPr>
          <a:xfrm>
            <a:off x="5439187" y="1926258"/>
            <a:ext cx="3084011" cy="419878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Compiler/Interpreter Library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A358D79-6805-4A48-A0F1-D2EF4FC166D8}"/>
              </a:ext>
            </a:extLst>
          </p:cNvPr>
          <p:cNvSpPr/>
          <p:nvPr/>
        </p:nvSpPr>
        <p:spPr>
          <a:xfrm>
            <a:off x="5435623" y="1053524"/>
            <a:ext cx="3087575" cy="41987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HLL Application Program Code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2EA8BAE-0636-B249-AA7B-CC9E704E0A26}"/>
              </a:ext>
            </a:extLst>
          </p:cNvPr>
          <p:cNvGrpSpPr/>
          <p:nvPr/>
        </p:nvGrpSpPr>
        <p:grpSpPr>
          <a:xfrm>
            <a:off x="5439187" y="2635452"/>
            <a:ext cx="3084011" cy="835654"/>
            <a:chOff x="1487989" y="3149073"/>
            <a:chExt cx="3084011" cy="835654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0ABE8847-4AC2-464E-A933-7EFDF08C2616}"/>
                </a:ext>
              </a:extLst>
            </p:cNvPr>
            <p:cNvSpPr/>
            <p:nvPr/>
          </p:nvSpPr>
          <p:spPr>
            <a:xfrm>
              <a:off x="1487989" y="3149073"/>
              <a:ext cx="3084011" cy="83565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Interrupt Handlers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8E0232B-54E8-E840-B4D5-1006563FB7B0}"/>
                </a:ext>
              </a:extLst>
            </p:cNvPr>
            <p:cNvSpPr/>
            <p:nvPr/>
          </p:nvSpPr>
          <p:spPr>
            <a:xfrm>
              <a:off x="1627097" y="3527035"/>
              <a:ext cx="1360910" cy="28938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System Calls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69FAD6E1-DAD1-0A46-A018-98C3CE5D5852}"/>
                </a:ext>
              </a:extLst>
            </p:cNvPr>
            <p:cNvSpPr/>
            <p:nvPr/>
          </p:nvSpPr>
          <p:spPr>
            <a:xfrm>
              <a:off x="3093431" y="3527100"/>
              <a:ext cx="1360910" cy="28938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Device Interrupts</a:t>
              </a:r>
            </a:p>
          </p:txBody>
        </p:sp>
      </p:grpSp>
      <p:sp>
        <p:nvSpPr>
          <p:cNvPr id="19" name="Up-Down Arrow 18">
            <a:extLst>
              <a:ext uri="{FF2B5EF4-FFF2-40B4-BE49-F238E27FC236}">
                <a16:creationId xmlns:a16="http://schemas.microsoft.com/office/drawing/2014/main" id="{483DC146-9913-B347-A306-5876703676D5}"/>
              </a:ext>
            </a:extLst>
          </p:cNvPr>
          <p:cNvSpPr/>
          <p:nvPr/>
        </p:nvSpPr>
        <p:spPr>
          <a:xfrm>
            <a:off x="6865660" y="1492063"/>
            <a:ext cx="227499" cy="40837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p-Down Arrow 19">
            <a:extLst>
              <a:ext uri="{FF2B5EF4-FFF2-40B4-BE49-F238E27FC236}">
                <a16:creationId xmlns:a16="http://schemas.microsoft.com/office/drawing/2014/main" id="{BA1000A0-9654-6B4B-B632-B6EEDA2A01FF}"/>
              </a:ext>
            </a:extLst>
          </p:cNvPr>
          <p:cNvSpPr/>
          <p:nvPr/>
        </p:nvSpPr>
        <p:spPr>
          <a:xfrm>
            <a:off x="6865659" y="4117424"/>
            <a:ext cx="227499" cy="41987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68E12791-A55B-0C46-AD5F-178B4B9698AC}"/>
              </a:ext>
            </a:extLst>
          </p:cNvPr>
          <p:cNvSpPr/>
          <p:nvPr/>
        </p:nvSpPr>
        <p:spPr>
          <a:xfrm>
            <a:off x="5924158" y="2371955"/>
            <a:ext cx="228777" cy="6414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95CFC6B6-3C8B-AC47-95A7-EACA86B8927E}"/>
              </a:ext>
            </a:extLst>
          </p:cNvPr>
          <p:cNvSpPr/>
          <p:nvPr/>
        </p:nvSpPr>
        <p:spPr>
          <a:xfrm>
            <a:off x="5924158" y="3334408"/>
            <a:ext cx="228777" cy="3214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6AFAEB86-817B-BA46-BFD8-3F4AA557856B}"/>
              </a:ext>
            </a:extLst>
          </p:cNvPr>
          <p:cNvSpPr/>
          <p:nvPr/>
        </p:nvSpPr>
        <p:spPr>
          <a:xfrm rot="10800000">
            <a:off x="7843209" y="2371955"/>
            <a:ext cx="228777" cy="61570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own Arrow 23">
            <a:extLst>
              <a:ext uri="{FF2B5EF4-FFF2-40B4-BE49-F238E27FC236}">
                <a16:creationId xmlns:a16="http://schemas.microsoft.com/office/drawing/2014/main" id="{A429888F-DE95-D24C-A0A5-F627DEB9FC40}"/>
              </a:ext>
            </a:extLst>
          </p:cNvPr>
          <p:cNvSpPr/>
          <p:nvPr/>
        </p:nvSpPr>
        <p:spPr>
          <a:xfrm rot="10800000">
            <a:off x="8009948" y="3302795"/>
            <a:ext cx="228777" cy="3472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4152E61-A1FA-8747-B0A1-A27BC5025B1A}"/>
              </a:ext>
            </a:extLst>
          </p:cNvPr>
          <p:cNvSpPr/>
          <p:nvPr/>
        </p:nvSpPr>
        <p:spPr>
          <a:xfrm>
            <a:off x="5435623" y="174046"/>
            <a:ext cx="3087575" cy="419878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 Interface (CLI/GUI)</a:t>
            </a:r>
          </a:p>
        </p:txBody>
      </p:sp>
      <p:sp>
        <p:nvSpPr>
          <p:cNvPr id="26" name="Up-Down Arrow 25">
            <a:extLst>
              <a:ext uri="{FF2B5EF4-FFF2-40B4-BE49-F238E27FC236}">
                <a16:creationId xmlns:a16="http://schemas.microsoft.com/office/drawing/2014/main" id="{ABA97F30-590A-F543-9E49-30279E169550}"/>
              </a:ext>
            </a:extLst>
          </p:cNvPr>
          <p:cNvSpPr/>
          <p:nvPr/>
        </p:nvSpPr>
        <p:spPr>
          <a:xfrm>
            <a:off x="6865659" y="615182"/>
            <a:ext cx="227499" cy="408375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own Arrow 32">
            <a:extLst>
              <a:ext uri="{FF2B5EF4-FFF2-40B4-BE49-F238E27FC236}">
                <a16:creationId xmlns:a16="http://schemas.microsoft.com/office/drawing/2014/main" id="{F855D4FA-C062-D244-A2D4-F1312D55D2DF}"/>
              </a:ext>
            </a:extLst>
          </p:cNvPr>
          <p:cNvSpPr/>
          <p:nvPr/>
        </p:nvSpPr>
        <p:spPr>
          <a:xfrm>
            <a:off x="7322810" y="3325477"/>
            <a:ext cx="228777" cy="3472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CF30534A-87CF-C740-AD45-CE00ABB65A1C}"/>
              </a:ext>
            </a:extLst>
          </p:cNvPr>
          <p:cNvCxnSpPr>
            <a:cxnSpLocks/>
            <a:stCxn id="4" idx="3"/>
            <a:endCxn id="17" idx="3"/>
          </p:cNvCxnSpPr>
          <p:nvPr/>
        </p:nvCxnSpPr>
        <p:spPr>
          <a:xfrm flipV="1">
            <a:off x="8384847" y="3158169"/>
            <a:ext cx="20692" cy="1593830"/>
          </a:xfrm>
          <a:prstGeom prst="bentConnector3">
            <a:avLst>
              <a:gd name="adj1" fmla="val 2982022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AFD0AF7-C03D-254A-BB71-79BDD3DB6D68}"/>
              </a:ext>
            </a:extLst>
          </p:cNvPr>
          <p:cNvSpPr txBox="1"/>
          <p:nvPr/>
        </p:nvSpPr>
        <p:spPr>
          <a:xfrm>
            <a:off x="8523198" y="447853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IRQ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3F68FE-378E-0F42-BE24-AF85B0B3826E}"/>
              </a:ext>
            </a:extLst>
          </p:cNvPr>
          <p:cNvSpPr/>
          <p:nvPr/>
        </p:nvSpPr>
        <p:spPr>
          <a:xfrm>
            <a:off x="7881183" y="4631045"/>
            <a:ext cx="503664" cy="24190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PIC</a:t>
            </a:r>
          </a:p>
        </p:txBody>
      </p:sp>
    </p:spTree>
    <p:extLst>
      <p:ext uri="{BB962C8B-B14F-4D97-AF65-F5344CB8AC3E}">
        <p14:creationId xmlns:p14="http://schemas.microsoft.com/office/powerpoint/2010/main" val="1089363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D1B60-714A-7A4D-B5C6-A87D68C4B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3924" y="90882"/>
            <a:ext cx="4944300" cy="645300"/>
          </a:xfrm>
        </p:spPr>
        <p:txBody>
          <a:bodyPr/>
          <a:lstStyle/>
          <a:p>
            <a:r>
              <a:rPr lang="en-US" dirty="0"/>
              <a:t>Device Drivers: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2768B1-7786-2F43-9816-2790E81F6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2700" y="736182"/>
            <a:ext cx="5805524" cy="4407318"/>
          </a:xfrm>
        </p:spPr>
        <p:txBody>
          <a:bodyPr/>
          <a:lstStyle/>
          <a:p>
            <a:r>
              <a:rPr lang="en-US" sz="2000" dirty="0"/>
              <a:t>The OS defines a common set of I/O operations (read/write…) that can be performed.</a:t>
            </a:r>
          </a:p>
          <a:p>
            <a:r>
              <a:rPr lang="en-US" sz="2000" b="1" i="1" dirty="0"/>
              <a:t>Device drivers </a:t>
            </a:r>
            <a:r>
              <a:rPr lang="en-US" sz="2000" dirty="0"/>
              <a:t>translate the common operations into device specific commands and signals.</a:t>
            </a:r>
            <a:endParaRPr lang="en-US" sz="800" dirty="0"/>
          </a:p>
          <a:p>
            <a:pPr lvl="1"/>
            <a:endParaRPr lang="en-US" sz="2000" dirty="0"/>
          </a:p>
          <a:p>
            <a:r>
              <a:rPr lang="en-US" sz="2000" dirty="0"/>
              <a:t>Three broad classes of devices:</a:t>
            </a:r>
            <a:endParaRPr lang="en-US" sz="800" dirty="0"/>
          </a:p>
          <a:p>
            <a:pPr lvl="1"/>
            <a:r>
              <a:rPr lang="en-US" sz="2000" dirty="0"/>
              <a:t>Character Devices</a:t>
            </a:r>
          </a:p>
          <a:p>
            <a:pPr lvl="2"/>
            <a:r>
              <a:rPr lang="en-US" sz="2000" dirty="0"/>
              <a:t>Keyboard, Mouse</a:t>
            </a:r>
            <a:endParaRPr lang="en-US" sz="800" dirty="0"/>
          </a:p>
          <a:p>
            <a:pPr marL="1511300" lvl="3" indent="0">
              <a:buNone/>
            </a:pPr>
            <a:endParaRPr lang="en-US" sz="800" dirty="0"/>
          </a:p>
          <a:p>
            <a:pPr lvl="1"/>
            <a:r>
              <a:rPr lang="en-US" sz="2000" dirty="0"/>
              <a:t>Block Devices</a:t>
            </a:r>
          </a:p>
          <a:p>
            <a:pPr lvl="2"/>
            <a:r>
              <a:rPr lang="en-US" sz="2000" dirty="0"/>
              <a:t>Disk drives (HDD</a:t>
            </a:r>
            <a:r>
              <a:rPr lang="en-US" sz="2000"/>
              <a:t>/SSD</a:t>
            </a:r>
            <a:r>
              <a:rPr lang="en-US" sz="2000" dirty="0"/>
              <a:t>)</a:t>
            </a:r>
            <a:endParaRPr lang="en-US" sz="800" dirty="0"/>
          </a:p>
          <a:p>
            <a:pPr lvl="2"/>
            <a:endParaRPr lang="en-US" sz="800" dirty="0"/>
          </a:p>
          <a:p>
            <a:pPr lvl="1"/>
            <a:r>
              <a:rPr lang="en-US" sz="2000" dirty="0"/>
              <a:t>Packet Devices</a:t>
            </a:r>
          </a:p>
          <a:p>
            <a:pPr lvl="2"/>
            <a:r>
              <a:rPr lang="en-US" sz="2000" dirty="0"/>
              <a:t>Network Interface Card (NIC)</a:t>
            </a:r>
          </a:p>
          <a:p>
            <a:pPr lvl="2"/>
            <a:endParaRPr lang="en-US" sz="2000" dirty="0"/>
          </a:p>
          <a:p>
            <a:pPr lvl="2"/>
            <a:endParaRPr lang="en-US" sz="2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731EC-0BBF-BE44-9D34-4EBBC9DEF7CF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E254D74D-04A3-DC41-85BE-66EE1B054D78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06923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49F59-BDDF-164C-BBA3-8E4883B0E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6208" y="0"/>
            <a:ext cx="5783270" cy="645300"/>
          </a:xfrm>
        </p:spPr>
        <p:txBody>
          <a:bodyPr/>
          <a:lstStyle/>
          <a:p>
            <a:r>
              <a:rPr lang="en-US" dirty="0"/>
              <a:t>A Character Device: Keyboard Input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722FC0C1-5DF7-FB4C-B0A2-2C55AC93626D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4680743" y="766806"/>
            <a:ext cx="4363866" cy="4198100"/>
          </a:xfrm>
        </p:spPr>
        <p:txBody>
          <a:bodyPr/>
          <a:lstStyle/>
          <a:p>
            <a:r>
              <a:rPr lang="en-US" sz="1600" dirty="0"/>
              <a:t>User presses a key</a:t>
            </a:r>
          </a:p>
          <a:p>
            <a:r>
              <a:rPr lang="en-US" sz="1600" dirty="0"/>
              <a:t>Keyboard signals the PIC</a:t>
            </a:r>
          </a:p>
          <a:p>
            <a:pPr lvl="1"/>
            <a:r>
              <a:rPr lang="en-US" sz="1600" dirty="0"/>
              <a:t>PIC sends IRQ to Control Unit</a:t>
            </a:r>
          </a:p>
          <a:p>
            <a:pPr lvl="1"/>
            <a:r>
              <a:rPr lang="en-US" sz="1600" dirty="0"/>
              <a:t>Control Unit transfers control to ISR</a:t>
            </a:r>
          </a:p>
          <a:p>
            <a:r>
              <a:rPr lang="en-US" sz="1600" dirty="0"/>
              <a:t>Keyboard ISR:</a:t>
            </a:r>
          </a:p>
          <a:p>
            <a:pPr lvl="1"/>
            <a:r>
              <a:rPr lang="en-US" dirty="0">
                <a:latin typeface="Courier" pitchFamily="2" charset="0"/>
              </a:rPr>
              <a:t>PRESERVE REGs</a:t>
            </a:r>
          </a:p>
          <a:p>
            <a:pPr lvl="1"/>
            <a:r>
              <a:rPr lang="en-US" dirty="0">
                <a:latin typeface="+mn-lt"/>
              </a:rPr>
              <a:t>Process interrupt:</a:t>
            </a:r>
          </a:p>
          <a:p>
            <a:pPr lvl="2"/>
            <a:r>
              <a:rPr lang="en-US" dirty="0">
                <a:latin typeface="+mn-lt"/>
              </a:rPr>
              <a:t>Get the char from KB device</a:t>
            </a:r>
          </a:p>
          <a:p>
            <a:pPr lvl="2"/>
            <a:r>
              <a:rPr lang="en-US" dirty="0">
                <a:latin typeface="+mn-lt"/>
              </a:rPr>
              <a:t>Identify the active window</a:t>
            </a:r>
          </a:p>
          <a:p>
            <a:pPr lvl="2"/>
            <a:r>
              <a:rPr lang="en-US" dirty="0">
                <a:latin typeface="+mn-lt"/>
              </a:rPr>
              <a:t>Deliver data to the process</a:t>
            </a:r>
          </a:p>
          <a:p>
            <a:pPr lvl="2"/>
            <a:r>
              <a:rPr lang="en-US" dirty="0">
                <a:latin typeface="Courier" pitchFamily="2" charset="0"/>
              </a:rPr>
              <a:t>PCB → READY</a:t>
            </a:r>
          </a:p>
          <a:p>
            <a:pPr lvl="1"/>
            <a:r>
              <a:rPr lang="en-US" dirty="0">
                <a:latin typeface="Courier" pitchFamily="2" charset="0"/>
              </a:rPr>
              <a:t>RESTORE REGs</a:t>
            </a:r>
          </a:p>
          <a:p>
            <a:pPr lvl="1"/>
            <a:r>
              <a:rPr lang="en-US" dirty="0">
                <a:latin typeface="Courier" pitchFamily="2" charset="0"/>
              </a:rPr>
              <a:t>INT_RETURN</a:t>
            </a:r>
          </a:p>
          <a:p>
            <a:r>
              <a:rPr lang="en-US" sz="1600" dirty="0">
                <a:latin typeface="+mn-lt"/>
              </a:rPr>
              <a:t>Application Program</a:t>
            </a:r>
          </a:p>
          <a:p>
            <a:pPr lvl="1"/>
            <a:r>
              <a:rPr lang="en-US" dirty="0">
                <a:latin typeface="+mn-lt"/>
              </a:rPr>
              <a:t>Receive data as return from call to a library function.</a:t>
            </a:r>
          </a:p>
          <a:p>
            <a:pPr lvl="1"/>
            <a:r>
              <a:rPr lang="en-US" dirty="0">
                <a:latin typeface="+mn-lt"/>
              </a:rPr>
              <a:t>Process (e.g. display) data.</a:t>
            </a:r>
          </a:p>
          <a:p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FDAB86-17A1-5B4A-AFB7-029574F74F5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E254D74D-04A3-DC41-85BE-66EE1B054D78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B2270FBF-D44F-144D-A32A-1CFE97CF7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763" y="1140514"/>
            <a:ext cx="3378238" cy="374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798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ructure of hard disk">
            <a:extLst>
              <a:ext uri="{FF2B5EF4-FFF2-40B4-BE49-F238E27FC236}">
                <a16:creationId xmlns:a16="http://schemas.microsoft.com/office/drawing/2014/main" id="{BEF8AFBD-EB19-5845-A9F2-15AF17E46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148" y="1725397"/>
            <a:ext cx="3239547" cy="2376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8B9B1A-00F8-0442-90CD-B0822E913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213" y="2148215"/>
            <a:ext cx="2631935" cy="174365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80D3463-5B09-C94C-BDB9-330BE2A3B270}"/>
              </a:ext>
            </a:extLst>
          </p:cNvPr>
          <p:cNvSpPr txBox="1"/>
          <p:nvPr/>
        </p:nvSpPr>
        <p:spPr>
          <a:xfrm>
            <a:off x="3963785" y="3640573"/>
            <a:ext cx="2059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accent3">
                    <a:lumMod val="75000"/>
                  </a:schemeClr>
                </a:solidFill>
              </a:rPr>
              <a:t>Photo by: Steven </a:t>
            </a:r>
            <a:r>
              <a:rPr lang="en-US" sz="800" dirty="0" err="1">
                <a:solidFill>
                  <a:schemeClr val="accent3">
                    <a:lumMod val="75000"/>
                  </a:schemeClr>
                </a:solidFill>
              </a:rPr>
              <a:t>Gerner</a:t>
            </a:r>
            <a:r>
              <a:rPr lang="en-US" sz="800" dirty="0">
                <a:solidFill>
                  <a:schemeClr val="accent3">
                    <a:lumMod val="75000"/>
                  </a:schemeClr>
                </a:solidFill>
              </a:rPr>
              <a:t>, </a:t>
            </a:r>
            <a:r>
              <a:rPr lang="en-US" sz="800" dirty="0">
                <a:solidFill>
                  <a:schemeClr val="accent3">
                    <a:lumMod val="75000"/>
                  </a:schemeClr>
                </a:solid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https://www.flickr.com/photos/</a:t>
            </a:r>
          </a:p>
          <a:p>
            <a:r>
              <a:rPr lang="en-US" sz="800" dirty="0">
                <a:solidFill>
                  <a:schemeClr val="accent3">
                    <a:lumMod val="75000"/>
                  </a:schemeClr>
                </a:solid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sgerner/16477700444/in/photostream/</a:t>
            </a:r>
            <a:endParaRPr lang="en-US" sz="8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70FE4-9B7F-2E4A-8A0E-53DB65FBE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1375" y="643347"/>
            <a:ext cx="4944300" cy="645300"/>
          </a:xfrm>
        </p:spPr>
        <p:txBody>
          <a:bodyPr/>
          <a:lstStyle/>
          <a:p>
            <a:r>
              <a:rPr lang="en-US" dirty="0"/>
              <a:t>Block Devices:</a:t>
            </a:r>
            <a:br>
              <a:rPr lang="en-US" dirty="0"/>
            </a:br>
            <a:r>
              <a:rPr lang="en-US" dirty="0"/>
              <a:t>	Files &amp; Directories vs Disks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1B849-511C-5D40-913C-17F9D022F5E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DCE4-3FBE-A04A-BD3A-35A3504AE13C}"/>
              </a:ext>
            </a:extLst>
          </p:cNvPr>
          <p:cNvSpPr/>
          <p:nvPr/>
        </p:nvSpPr>
        <p:spPr>
          <a:xfrm>
            <a:off x="5364963" y="4912668"/>
            <a:ext cx="357020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Image from: https://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www.partitionwizard.com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/help/what-is-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chs.html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D8C151-B8EC-BC48-B55B-33A232DAE7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60987" y="1466416"/>
            <a:ext cx="3942873" cy="310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982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D5CDD8E-2E81-4842-846F-4F2CAF1686EB}"/>
              </a:ext>
            </a:extLst>
          </p:cNvPr>
          <p:cNvSpPr/>
          <p:nvPr/>
        </p:nvSpPr>
        <p:spPr>
          <a:xfrm>
            <a:off x="4742083" y="3193038"/>
            <a:ext cx="919733" cy="216473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A013637-63E4-DD41-ABF0-B5191CCA5F62}"/>
              </a:ext>
            </a:extLst>
          </p:cNvPr>
          <p:cNvSpPr/>
          <p:nvPr/>
        </p:nvSpPr>
        <p:spPr>
          <a:xfrm>
            <a:off x="4663440" y="2284470"/>
            <a:ext cx="644611" cy="216473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E638F39-455B-F84D-99CF-8A8BAE8E33FE}"/>
              </a:ext>
            </a:extLst>
          </p:cNvPr>
          <p:cNvSpPr/>
          <p:nvPr/>
        </p:nvSpPr>
        <p:spPr>
          <a:xfrm>
            <a:off x="6903720" y="3165046"/>
            <a:ext cx="773509" cy="365763"/>
          </a:xfrm>
          <a:prstGeom prst="roundRect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structure of hard disk">
            <a:extLst>
              <a:ext uri="{FF2B5EF4-FFF2-40B4-BE49-F238E27FC236}">
                <a16:creationId xmlns:a16="http://schemas.microsoft.com/office/drawing/2014/main" id="{BEF8AFBD-EB19-5845-A9F2-15AF17E461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440" y="1373944"/>
            <a:ext cx="4480560" cy="3287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801F01-1432-C144-8E92-EAA4065421C0}"/>
              </a:ext>
            </a:extLst>
          </p:cNvPr>
          <p:cNvSpPr txBox="1"/>
          <p:nvPr/>
        </p:nvSpPr>
        <p:spPr>
          <a:xfrm>
            <a:off x="7386022" y="3278706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i="1" dirty="0">
                <a:latin typeface="Courier" pitchFamily="2" charset="0"/>
              </a:rPr>
              <a:t>h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70FE4-9B7F-2E4A-8A0E-53DB65FBE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595" y="482189"/>
            <a:ext cx="4944300" cy="645300"/>
          </a:xfrm>
        </p:spPr>
        <p:txBody>
          <a:bodyPr/>
          <a:lstStyle/>
          <a:p>
            <a:r>
              <a:rPr lang="en-US" dirty="0"/>
              <a:t>A Block Device: </a:t>
            </a:r>
            <a:br>
              <a:rPr lang="en-US" dirty="0"/>
            </a:br>
            <a:r>
              <a:rPr lang="en-US" dirty="0"/>
              <a:t>	Hard Disk Drive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CA410-E2A5-B641-B6B6-0F40B6829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5069" y="1373944"/>
            <a:ext cx="3666931" cy="3150653"/>
          </a:xfrm>
        </p:spPr>
        <p:txBody>
          <a:bodyPr/>
          <a:lstStyle/>
          <a:p>
            <a:r>
              <a:rPr lang="en-US" sz="2000" dirty="0"/>
              <a:t>Data on a Hard Disk Drive (HDD) is accessed in chunks of bytes called </a:t>
            </a:r>
            <a:r>
              <a:rPr lang="en-US" sz="2000" b="1" i="1" dirty="0"/>
              <a:t>sectors</a:t>
            </a:r>
            <a:r>
              <a:rPr lang="en-US" sz="2000" dirty="0"/>
              <a:t>.</a:t>
            </a:r>
          </a:p>
          <a:p>
            <a:pPr lvl="1"/>
            <a:r>
              <a:rPr lang="en-US" sz="1800" dirty="0"/>
              <a:t>Every sector has a unique </a:t>
            </a:r>
            <a:r>
              <a:rPr lang="en-US" sz="1800" b="1" i="1" dirty="0" err="1"/>
              <a:t>c:h:s</a:t>
            </a:r>
            <a:r>
              <a:rPr lang="en-US" sz="1800" b="1" i="1" dirty="0"/>
              <a:t> address</a:t>
            </a:r>
            <a:r>
              <a:rPr lang="en-US" sz="1800" dirty="0"/>
              <a:t>:</a:t>
            </a:r>
          </a:p>
          <a:p>
            <a:pPr lvl="2"/>
            <a:r>
              <a:rPr lang="en-US" sz="1600" dirty="0"/>
              <a:t>c:	cylinder</a:t>
            </a:r>
          </a:p>
          <a:p>
            <a:pPr lvl="2"/>
            <a:r>
              <a:rPr lang="en-US" sz="1600" dirty="0"/>
              <a:t>h:  	head</a:t>
            </a:r>
          </a:p>
          <a:p>
            <a:pPr lvl="2"/>
            <a:r>
              <a:rPr lang="en-US" sz="1600" dirty="0"/>
              <a:t>s:	sector</a:t>
            </a:r>
          </a:p>
          <a:p>
            <a:pPr lvl="1"/>
            <a:r>
              <a:rPr lang="en-US" sz="1600" dirty="0"/>
              <a:t>Linear Block Addressing (LBA) alternative.</a:t>
            </a:r>
          </a:p>
          <a:p>
            <a:pPr lvl="1"/>
            <a:endParaRPr lang="en-US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1B849-511C-5D40-913C-17F9D022F5E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C7DCE4-3FBE-A04A-BD3A-35A3504AE13C}"/>
              </a:ext>
            </a:extLst>
          </p:cNvPr>
          <p:cNvSpPr/>
          <p:nvPr/>
        </p:nvSpPr>
        <p:spPr>
          <a:xfrm>
            <a:off x="5364963" y="4912668"/>
            <a:ext cx="357020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Image from: https://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www.partitionwizard.com</a:t>
            </a: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/help/what-is-</a:t>
            </a:r>
            <a:r>
              <a:rPr lang="en-US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chs.html</a:t>
            </a:r>
            <a:endParaRPr 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168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7EC99-AEC2-CD4A-A891-E562AAF99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 Data Structures: File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7A8BB-7B16-154D-AE90-A4664C909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0374" y="1514554"/>
            <a:ext cx="5127625" cy="2745212"/>
          </a:xfrm>
        </p:spPr>
        <p:txBody>
          <a:bodyPr/>
          <a:lstStyle/>
          <a:p>
            <a:r>
              <a:rPr lang="en-US" sz="2000" dirty="0"/>
              <a:t>The OS must maintain data structures that:</a:t>
            </a:r>
          </a:p>
          <a:p>
            <a:endParaRPr lang="en-US" sz="2000" dirty="0"/>
          </a:p>
          <a:p>
            <a:pPr lvl="1"/>
            <a:r>
              <a:rPr lang="en-US" sz="1800" dirty="0"/>
              <a:t>map from the names of files and directories to the disk sectors (</a:t>
            </a:r>
            <a:r>
              <a:rPr lang="en-US" sz="1800" dirty="0" err="1"/>
              <a:t>c:h:s</a:t>
            </a:r>
            <a:r>
              <a:rPr lang="en-US" sz="1800" dirty="0"/>
              <a:t> or LBA) that contain the data.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track the free space on the disk</a:t>
            </a:r>
          </a:p>
          <a:p>
            <a:pPr lvl="1"/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ECC7F-66DE-E146-A9FE-2DFD2ED4F178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19778"/>
      </p:ext>
    </p:extLst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FFFFFF"/>
      </a:dk1>
      <a:lt1>
        <a:srgbClr val="0E293C"/>
      </a:lt1>
      <a:dk2>
        <a:srgbClr val="BBC9D3"/>
      </a:dk2>
      <a:lt2>
        <a:srgbClr val="184769"/>
      </a:lt2>
      <a:accent1>
        <a:srgbClr val="00E1C6"/>
      </a:accent1>
      <a:accent2>
        <a:srgbClr val="19BBD5"/>
      </a:accent2>
      <a:accent3>
        <a:srgbClr val="2C9DDE"/>
      </a:accent3>
      <a:accent4>
        <a:srgbClr val="3274E1"/>
      </a:accent4>
      <a:accent5>
        <a:srgbClr val="4C4ED5"/>
      </a:accent5>
      <a:accent6>
        <a:srgbClr val="5CF55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4" id="{6475C7BA-193F-8D40-9BC7-4EE18987D725}" vid="{AD7D93E2-41FE-5346-B4E7-4DF8374CE745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FFFFFF"/>
    </a:dk1>
    <a:lt1>
      <a:srgbClr val="0E293C"/>
    </a:lt1>
    <a:dk2>
      <a:srgbClr val="BBC9D3"/>
    </a:dk2>
    <a:lt2>
      <a:srgbClr val="184769"/>
    </a:lt2>
    <a:accent1>
      <a:srgbClr val="00E1C6"/>
    </a:accent1>
    <a:accent2>
      <a:srgbClr val="19BBD5"/>
    </a:accent2>
    <a:accent3>
      <a:srgbClr val="2C9DDE"/>
    </a:accent3>
    <a:accent4>
      <a:srgbClr val="3274E1"/>
    </a:accent4>
    <a:accent5>
      <a:srgbClr val="4C4ED5"/>
    </a:accent5>
    <a:accent6>
      <a:srgbClr val="5CF55F"/>
    </a:accent6>
    <a:hlink>
      <a:srgbClr val="1155CC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FFFFFF"/>
    </a:dk1>
    <a:lt1>
      <a:srgbClr val="0E293C"/>
    </a:lt1>
    <a:dk2>
      <a:srgbClr val="BBC9D3"/>
    </a:dk2>
    <a:lt2>
      <a:srgbClr val="184769"/>
    </a:lt2>
    <a:accent1>
      <a:srgbClr val="00E1C6"/>
    </a:accent1>
    <a:accent2>
      <a:srgbClr val="19BBD5"/>
    </a:accent2>
    <a:accent3>
      <a:srgbClr val="2C9DDE"/>
    </a:accent3>
    <a:accent4>
      <a:srgbClr val="3274E1"/>
    </a:accent4>
    <a:accent5>
      <a:srgbClr val="4C4ED5"/>
    </a:accent5>
    <a:accent6>
      <a:srgbClr val="5CF55F"/>
    </a:accent6>
    <a:hlink>
      <a:srgbClr val="1155CC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FFFFFF"/>
    </a:dk1>
    <a:lt1>
      <a:srgbClr val="0E293C"/>
    </a:lt1>
    <a:dk2>
      <a:srgbClr val="BBC9D3"/>
    </a:dk2>
    <a:lt2>
      <a:srgbClr val="184769"/>
    </a:lt2>
    <a:accent1>
      <a:srgbClr val="00E1C6"/>
    </a:accent1>
    <a:accent2>
      <a:srgbClr val="19BBD5"/>
    </a:accent2>
    <a:accent3>
      <a:srgbClr val="2C9DDE"/>
    </a:accent3>
    <a:accent4>
      <a:srgbClr val="3274E1"/>
    </a:accent4>
    <a:accent5>
      <a:srgbClr val="4C4ED5"/>
    </a:accent5>
    <a:accent6>
      <a:srgbClr val="5CF55F"/>
    </a:accent6>
    <a:hlink>
      <a:srgbClr val="1155CC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Imogen template</Template>
  <TotalTime>3367</TotalTime>
  <Words>4643</Words>
  <Application>Microsoft Macintosh PowerPoint</Application>
  <PresentationFormat>On-screen Show (16:9)</PresentationFormat>
  <Paragraphs>546</Paragraphs>
  <Slides>18</Slides>
  <Notes>17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Courier</vt:lpstr>
      <vt:lpstr>Helvetica Neue</vt:lpstr>
      <vt:lpstr>Muli</vt:lpstr>
      <vt:lpstr>Nixie One</vt:lpstr>
      <vt:lpstr>Segoe Print</vt:lpstr>
      <vt:lpstr>Imogen template</vt:lpstr>
      <vt:lpstr>OSA6 - I/O and File Systems</vt:lpstr>
      <vt:lpstr>The Stored Program Architecture</vt:lpstr>
      <vt:lpstr>OS Abstractions for Input/Output</vt:lpstr>
      <vt:lpstr>The Device Stack</vt:lpstr>
      <vt:lpstr>Device Drivers:</vt:lpstr>
      <vt:lpstr>A Character Device: Keyboard Input</vt:lpstr>
      <vt:lpstr>Block Devices:  Files &amp; Directories vs Disks</vt:lpstr>
      <vt:lpstr>A Block Device:   Hard Disk Drive</vt:lpstr>
      <vt:lpstr>OS Data Structures: File System</vt:lpstr>
      <vt:lpstr>A Flat File System</vt:lpstr>
      <vt:lpstr>A Hierarchal File System</vt:lpstr>
      <vt:lpstr>Block Device:  Disk Write</vt:lpstr>
      <vt:lpstr>Acknowledgments</vt:lpstr>
      <vt:lpstr>Device Drivers</vt:lpstr>
      <vt:lpstr>File Read: The HLL User Program View</vt:lpstr>
      <vt:lpstr>File Read: The OS View</vt:lpstr>
      <vt:lpstr>Accessing Disk Data</vt:lpstr>
      <vt:lpstr>File Read: The OS View Cont…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25 - I/O and File Systems</dc:title>
  <dc:creator>Braught, Grant</dc:creator>
  <cp:lastModifiedBy>Braught, Grant</cp:lastModifiedBy>
  <cp:revision>122</cp:revision>
  <dcterms:created xsi:type="dcterms:W3CDTF">2020-11-05T14:16:48Z</dcterms:created>
  <dcterms:modified xsi:type="dcterms:W3CDTF">2023-03-19T23:19:06Z</dcterms:modified>
</cp:coreProperties>
</file>

<file path=docProps/thumbnail.jpeg>
</file>